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728" r:id="rId2"/>
    <p:sldId id="729" r:id="rId3"/>
    <p:sldId id="730" r:id="rId4"/>
    <p:sldId id="731" r:id="rId5"/>
    <p:sldId id="732" r:id="rId6"/>
    <p:sldId id="733" r:id="rId7"/>
    <p:sldId id="734" r:id="rId8"/>
    <p:sldId id="735" r:id="rId9"/>
    <p:sldId id="736" r:id="rId10"/>
    <p:sldId id="737" r:id="rId11"/>
    <p:sldId id="738" r:id="rId12"/>
    <p:sldId id="739" r:id="rId13"/>
    <p:sldId id="740" r:id="rId14"/>
    <p:sldId id="742" r:id="rId15"/>
    <p:sldId id="741" r:id="rId16"/>
    <p:sldId id="743" r:id="rId17"/>
    <p:sldId id="744" r:id="rId18"/>
    <p:sldId id="746" r:id="rId19"/>
    <p:sldId id="747" r:id="rId20"/>
    <p:sldId id="745" r:id="rId21"/>
  </p:sldIdLst>
  <p:sldSz cx="9144000" cy="6858000" type="screen4x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8"/>
    <a:srgbClr val="663300"/>
    <a:srgbClr val="D65C90"/>
    <a:srgbClr val="D55D6B"/>
    <a:srgbClr val="D5685D"/>
    <a:srgbClr val="99FF3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96" autoAdjust="0"/>
    <p:restoredTop sz="96594" autoAdjust="0"/>
  </p:normalViewPr>
  <p:slideViewPr>
    <p:cSldViewPr snapToGrid="0">
      <p:cViewPr varScale="1"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91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FE850D3-AA36-464E-BE6F-06FF9C5959A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850D3-AA36-464E-BE6F-06FF9C5959A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8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850D3-AA36-464E-BE6F-06FF9C5959A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3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850D3-AA36-464E-BE6F-06FF9C5959A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3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83350" y="231775"/>
            <a:ext cx="1974850" cy="5994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5625" y="231775"/>
            <a:ext cx="5775325" cy="5994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9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25" y="231775"/>
            <a:ext cx="7902575" cy="777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265238"/>
            <a:ext cx="3810000" cy="4960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265238"/>
            <a:ext cx="3810000" cy="24034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21113"/>
            <a:ext cx="3810000" cy="24050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35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32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265238"/>
            <a:ext cx="3810000" cy="496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5238"/>
            <a:ext cx="3810000" cy="496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0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8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40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289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72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231775"/>
            <a:ext cx="79025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5238"/>
            <a:ext cx="84582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pic>
        <p:nvPicPr>
          <p:cNvPr id="1028" name="Picture 5" descr="lin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49338"/>
            <a:ext cx="7751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6613" y="1006475"/>
            <a:ext cx="31085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1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Groom-gliders</a:t>
            </a:r>
            <a:r>
              <a:rPr lang="en-GB" sz="1000" b="1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data-management</a:t>
            </a:r>
            <a:r>
              <a:rPr lang="en-GB" sz="1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workshop</a:t>
            </a:r>
          </a:p>
        </p:txBody>
      </p:sp>
      <p:sp>
        <p:nvSpPr>
          <p:cNvPr id="1030" name="Text Box 8"/>
          <p:cNvSpPr txBox="1">
            <a:spLocks noChangeArrowheads="1"/>
          </p:cNvSpPr>
          <p:nvPr userDrawn="1"/>
        </p:nvSpPr>
        <p:spPr bwMode="auto">
          <a:xfrm>
            <a:off x="7009930" y="6518275"/>
            <a:ext cx="2034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1400" dirty="0" smtClean="0">
                <a:latin typeface="Arial Unicode MS" pitchFamily="34" charset="-128"/>
              </a:rPr>
              <a:t>Brest, </a:t>
            </a:r>
            <a:r>
              <a:rPr lang="fr-FR" sz="1400" dirty="0" err="1" smtClean="0">
                <a:latin typeface="Arial Unicode MS" pitchFamily="34" charset="-128"/>
              </a:rPr>
              <a:t>December</a:t>
            </a:r>
            <a:r>
              <a:rPr lang="fr-FR" sz="1400" dirty="0" smtClean="0">
                <a:latin typeface="Arial Unicode MS" pitchFamily="34" charset="-128"/>
              </a:rPr>
              <a:t>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ntisbt.org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ifremer.f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Groom gliders data management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2012 : 18 714 vertical profiles </a:t>
            </a:r>
            <a:r>
              <a:rPr lang="fr-FR" dirty="0" err="1" smtClean="0"/>
              <a:t>from</a:t>
            </a:r>
            <a:r>
              <a:rPr lang="fr-FR" dirty="0" smtClean="0"/>
              <a:t> 26 </a:t>
            </a:r>
            <a:r>
              <a:rPr lang="fr-FR" dirty="0" err="1" smtClean="0"/>
              <a:t>platforms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54" y="1815719"/>
            <a:ext cx="5514731" cy="136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3" y="3439860"/>
            <a:ext cx="8700721" cy="341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Workshop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Manage the time </a:t>
            </a:r>
            <a:r>
              <a:rPr lang="fr-FR" dirty="0" err="1" smtClean="0"/>
              <a:t>sampling</a:t>
            </a:r>
            <a:r>
              <a:rPr lang="fr-FR" dirty="0" smtClean="0"/>
              <a:t> issues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CPUs</a:t>
            </a:r>
            <a:r>
              <a:rPr lang="fr-FR" dirty="0" smtClean="0"/>
              <a:t>, </a:t>
            </a:r>
            <a:r>
              <a:rPr lang="fr-FR" dirty="0" err="1" smtClean="0"/>
              <a:t>sensors</a:t>
            </a:r>
            <a:r>
              <a:rPr lang="fr-FR" dirty="0" smtClean="0"/>
              <a:t>, </a:t>
            </a:r>
            <a:r>
              <a:rPr lang="fr-FR" dirty="0" err="1" smtClean="0"/>
              <a:t>clock</a:t>
            </a:r>
            <a:r>
              <a:rPr lang="fr-FR" dirty="0" smtClean="0"/>
              <a:t> drifts</a:t>
            </a:r>
          </a:p>
          <a:p>
            <a:r>
              <a:rPr lang="fr-FR" smtClean="0"/>
              <a:t>Manage duplicate </a:t>
            </a:r>
            <a:r>
              <a:rPr lang="fr-FR" dirty="0" smtClean="0"/>
              <a:t>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17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389" y="1997302"/>
            <a:ext cx="115448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Messages</a:t>
            </a:r>
            <a:br>
              <a:rPr lang="fr-FR" sz="1600" dirty="0" smtClean="0">
                <a:latin typeface="+mj-lt"/>
              </a:rPr>
            </a:br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glider</a:t>
            </a:r>
            <a:endParaRPr lang="fr-FR" sz="1600" dirty="0" smtClean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*.SBD</a:t>
            </a:r>
          </a:p>
          <a:p>
            <a:r>
              <a:rPr lang="fr-FR" sz="1600" dirty="0" smtClean="0">
                <a:latin typeface="+mj-lt"/>
              </a:rPr>
              <a:t>*.DBD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83690" y="2120413"/>
            <a:ext cx="146065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+mj-lt"/>
              </a:rPr>
              <a:t>Decoded</a:t>
            </a:r>
            <a:r>
              <a:rPr lang="fr-FR" sz="1600" dirty="0" smtClean="0">
                <a:latin typeface="+mj-lt"/>
              </a:rPr>
              <a:t> data</a:t>
            </a:r>
            <a:br>
              <a:rPr lang="fr-FR" sz="1600" dirty="0" smtClean="0">
                <a:latin typeface="+mj-lt"/>
              </a:rPr>
            </a:br>
            <a:r>
              <a:rPr lang="fr-FR" sz="1600" dirty="0" smtClean="0">
                <a:latin typeface="+mj-lt"/>
              </a:rPr>
              <a:t>*.m</a:t>
            </a:r>
          </a:p>
          <a:p>
            <a:r>
              <a:rPr lang="fr-FR" sz="1600" dirty="0" smtClean="0">
                <a:latin typeface="+mj-lt"/>
              </a:rPr>
              <a:t>*.</a:t>
            </a:r>
            <a:r>
              <a:rPr lang="fr-FR" sz="1600" dirty="0" err="1" smtClean="0">
                <a:latin typeface="+mj-lt"/>
              </a:rPr>
              <a:t>dat</a:t>
            </a:r>
            <a:endParaRPr lang="fr-FR" sz="1600" dirty="0" smtClean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6164" y="1997302"/>
            <a:ext cx="142699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EGO</a:t>
            </a:r>
            <a:br>
              <a:rPr lang="fr-FR" sz="1600" dirty="0" smtClean="0">
                <a:latin typeface="+mj-lt"/>
              </a:rPr>
            </a:br>
            <a:r>
              <a:rPr lang="fr-FR" sz="1600" dirty="0" err="1" smtClean="0">
                <a:latin typeface="+mj-lt"/>
              </a:rPr>
              <a:t>decoded</a:t>
            </a:r>
            <a:r>
              <a:rPr lang="fr-FR" sz="1600" dirty="0" smtClean="0">
                <a:latin typeface="+mj-lt"/>
              </a:rPr>
              <a:t> data</a:t>
            </a:r>
            <a:br>
              <a:rPr lang="fr-FR" sz="1600" dirty="0" smtClean="0">
                <a:latin typeface="+mj-lt"/>
              </a:rPr>
            </a:br>
            <a:r>
              <a:rPr lang="fr-FR" sz="1600" dirty="0" smtClean="0">
                <a:latin typeface="+mj-lt"/>
              </a:rPr>
              <a:t>*.m</a:t>
            </a:r>
          </a:p>
          <a:p>
            <a:r>
              <a:rPr lang="fr-FR" sz="1600" dirty="0" smtClean="0">
                <a:latin typeface="+mj-lt"/>
              </a:rPr>
              <a:t>*.</a:t>
            </a:r>
            <a:r>
              <a:rPr lang="fr-FR" sz="1600" dirty="0" err="1" smtClean="0">
                <a:latin typeface="+mj-lt"/>
              </a:rPr>
              <a:t>dat</a:t>
            </a:r>
            <a:endParaRPr lang="fr-FR" sz="1600" dirty="0" smtClean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94976" y="1874192"/>
            <a:ext cx="144943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EGO</a:t>
            </a:r>
            <a:br>
              <a:rPr lang="fr-FR" sz="1600" dirty="0" smtClean="0">
                <a:latin typeface="+mj-lt"/>
              </a:rPr>
            </a:br>
            <a:r>
              <a:rPr lang="fr-FR" sz="1600" dirty="0" smtClean="0">
                <a:latin typeface="+mj-lt"/>
              </a:rPr>
              <a:t>NetCDF file</a:t>
            </a:r>
          </a:p>
          <a:p>
            <a:r>
              <a:rPr lang="fr-FR" sz="1600" dirty="0" err="1">
                <a:latin typeface="+mj-lt"/>
              </a:rPr>
              <a:t>m</a:t>
            </a:r>
            <a:r>
              <a:rPr lang="fr-FR" sz="1600" dirty="0" err="1" smtClean="0">
                <a:latin typeface="+mj-lt"/>
              </a:rPr>
              <a:t>etadata</a:t>
            </a:r>
            <a:endParaRPr lang="fr-FR" sz="1600" dirty="0" smtClean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data</a:t>
            </a:r>
          </a:p>
          <a:p>
            <a:r>
              <a:rPr lang="fr-FR" sz="1600" dirty="0" err="1" smtClean="0">
                <a:latin typeface="+mj-lt"/>
              </a:rPr>
              <a:t>technical</a:t>
            </a:r>
            <a:r>
              <a:rPr lang="fr-FR" sz="1600" dirty="0" smtClean="0">
                <a:latin typeface="+mj-lt"/>
              </a:rPr>
              <a:t> data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69190" y="3778251"/>
            <a:ext cx="1459054" cy="830997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+mj-lt"/>
              </a:rPr>
              <a:t>mapping</a:t>
            </a:r>
            <a:endParaRPr lang="fr-FR" sz="1600" dirty="0" smtClean="0">
              <a:latin typeface="+mj-lt"/>
            </a:endParaRPr>
          </a:p>
          <a:p>
            <a:r>
              <a:rPr lang="fr-FR" sz="1600" dirty="0" err="1" smtClean="0">
                <a:latin typeface="+mj-lt"/>
              </a:rPr>
              <a:t>glider</a:t>
            </a:r>
            <a:r>
              <a:rPr lang="fr-FR" sz="1600" dirty="0" smtClean="0">
                <a:latin typeface="+mj-lt"/>
              </a:rPr>
              <a:t> variable</a:t>
            </a:r>
          </a:p>
          <a:p>
            <a:r>
              <a:rPr lang="fr-FR" sz="1600" dirty="0" smtClean="0">
                <a:latin typeface="+mj-lt"/>
              </a:rPr>
              <a:t>EGO variable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37967" y="3756608"/>
            <a:ext cx="3357009" cy="58477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latin typeface="+mj-lt"/>
              </a:rPr>
              <a:t>v</a:t>
            </a:r>
            <a:r>
              <a:rPr lang="fr-FR" sz="1600" dirty="0" smtClean="0">
                <a:latin typeface="+mj-lt"/>
              </a:rPr>
              <a:t>ariable </a:t>
            </a:r>
            <a:r>
              <a:rPr lang="fr-FR" sz="1600" dirty="0" err="1" smtClean="0">
                <a:latin typeface="+mj-lt"/>
              </a:rPr>
              <a:t>attributes</a:t>
            </a:r>
            <a:r>
              <a:rPr lang="fr-FR" sz="1600" dirty="0" smtClean="0">
                <a:latin typeface="+mj-lt"/>
              </a:rPr>
              <a:t/>
            </a:r>
            <a:br>
              <a:rPr lang="fr-FR" sz="1600" dirty="0" smtClean="0">
                <a:latin typeface="+mj-lt"/>
              </a:rPr>
            </a:br>
            <a:r>
              <a:rPr lang="fr-FR" sz="1600" dirty="0" err="1" smtClean="0">
                <a:latin typeface="+mj-lt"/>
              </a:rPr>
              <a:t>standard_name</a:t>
            </a:r>
            <a:r>
              <a:rPr lang="fr-FR" sz="1600" dirty="0" smtClean="0">
                <a:latin typeface="+mj-lt"/>
              </a:rPr>
              <a:t>, unit, </a:t>
            </a:r>
            <a:r>
              <a:rPr lang="fr-FR" sz="1600" dirty="0" err="1" smtClean="0">
                <a:latin typeface="+mj-lt"/>
              </a:rPr>
              <a:t>long_name</a:t>
            </a:r>
            <a:r>
              <a:rPr lang="fr-FR" sz="1600" dirty="0" smtClean="0">
                <a:latin typeface="+mj-lt"/>
              </a:rPr>
              <a:t>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32305" y="4463946"/>
            <a:ext cx="2568332" cy="58477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+mj-lt"/>
              </a:rPr>
              <a:t>deployment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metadata</a:t>
            </a:r>
            <a:endParaRPr lang="fr-FR" sz="1600" dirty="0" smtClean="0">
              <a:latin typeface="+mj-lt"/>
            </a:endParaRPr>
          </a:p>
          <a:p>
            <a:r>
              <a:rPr lang="fr-FR" sz="1600" dirty="0" err="1" smtClean="0">
                <a:latin typeface="+mj-lt"/>
              </a:rPr>
              <a:t>sensors</a:t>
            </a:r>
            <a:r>
              <a:rPr lang="fr-FR" sz="1600" dirty="0" smtClean="0">
                <a:latin typeface="+mj-lt"/>
              </a:rPr>
              <a:t>, serial </a:t>
            </a:r>
            <a:r>
              <a:rPr lang="fr-FR" sz="1600" dirty="0" err="1" smtClean="0">
                <a:latin typeface="+mj-lt"/>
              </a:rPr>
              <a:t>numbers</a:t>
            </a:r>
            <a:r>
              <a:rPr lang="fr-FR" sz="1600" dirty="0" smtClean="0">
                <a:latin typeface="+mj-lt"/>
              </a:rPr>
              <a:t>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40985" y="5171284"/>
            <a:ext cx="3550973" cy="58477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 err="1">
                <a:latin typeface="+mj-lt"/>
              </a:rPr>
              <a:t>g</a:t>
            </a:r>
            <a:r>
              <a:rPr lang="fr-FR" sz="1600" dirty="0" err="1" smtClean="0">
                <a:latin typeface="+mj-lt"/>
              </a:rPr>
              <a:t>lider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metadata</a:t>
            </a:r>
            <a:endParaRPr lang="fr-FR" sz="1600" dirty="0" smtClean="0">
              <a:latin typeface="+mj-lt"/>
            </a:endParaRPr>
          </a:p>
          <a:p>
            <a:r>
              <a:rPr lang="fr-FR" sz="1600" dirty="0" err="1" smtClean="0">
                <a:latin typeface="+mj-lt"/>
              </a:rPr>
              <a:t>name</a:t>
            </a:r>
            <a:r>
              <a:rPr lang="fr-FR" sz="1600" dirty="0" smtClean="0">
                <a:latin typeface="+mj-lt"/>
              </a:rPr>
              <a:t>, </a:t>
            </a:r>
            <a:r>
              <a:rPr lang="fr-FR" sz="1600" dirty="0" err="1" smtClean="0">
                <a:latin typeface="+mj-lt"/>
              </a:rPr>
              <a:t>wmo_platform_code</a:t>
            </a:r>
            <a:r>
              <a:rPr lang="fr-FR" sz="1600" dirty="0" smtClean="0">
                <a:latin typeface="+mj-lt"/>
              </a:rPr>
              <a:t>, maker…</a:t>
            </a:r>
          </a:p>
        </p:txBody>
      </p:sp>
    </p:spTree>
    <p:extLst>
      <p:ext uri="{BB962C8B-B14F-4D97-AF65-F5344CB8AC3E}">
        <p14:creationId xmlns:p14="http://schemas.microsoft.com/office/powerpoint/2010/main" val="4088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Slocum</a:t>
            </a:r>
            <a:r>
              <a:rPr lang="fr-FR" sz="2800" dirty="0" smtClean="0"/>
              <a:t> </a:t>
            </a:r>
            <a:r>
              <a:rPr lang="fr-FR" sz="2800" dirty="0"/>
              <a:t>S</a:t>
            </a:r>
            <a:r>
              <a:rPr lang="fr-FR" sz="2800" dirty="0" smtClean="0"/>
              <a:t>BD data </a:t>
            </a:r>
            <a:r>
              <a:rPr lang="fr-FR" sz="2800" dirty="0" err="1" smtClean="0"/>
              <a:t>processing</a:t>
            </a:r>
            <a:r>
              <a:rPr lang="fr-FR" sz="2800" dirty="0" smtClean="0"/>
              <a:t>, a </a:t>
            </a:r>
            <a:r>
              <a:rPr lang="fr-FR" sz="2800" dirty="0" err="1" smtClean="0"/>
              <a:t>fisrt</a:t>
            </a:r>
            <a:r>
              <a:rPr lang="fr-FR" sz="2800" dirty="0" smtClean="0"/>
              <a:t> </a:t>
            </a:r>
            <a:r>
              <a:rPr lang="fr-FR" sz="2800" dirty="0" err="1" smtClean="0"/>
              <a:t>step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Read and </a:t>
            </a:r>
            <a:r>
              <a:rPr lang="fr-FR" sz="2000" dirty="0" err="1" smtClean="0"/>
              <a:t>decode</a:t>
            </a:r>
            <a:r>
              <a:rPr lang="fr-FR" sz="2000" dirty="0" smtClean="0"/>
              <a:t> SBD</a:t>
            </a:r>
          </a:p>
          <a:p>
            <a:pPr lvl="1"/>
            <a:r>
              <a:rPr lang="fr-FR" sz="1800" dirty="0"/>
              <a:t>i</a:t>
            </a:r>
            <a:r>
              <a:rPr lang="fr-FR" sz="1800" dirty="0" smtClean="0"/>
              <a:t>nput : </a:t>
            </a:r>
            <a:r>
              <a:rPr lang="fr-FR" sz="1800" dirty="0" err="1" smtClean="0"/>
              <a:t>sbd</a:t>
            </a:r>
            <a:r>
              <a:rPr lang="fr-FR" sz="1800" dirty="0" smtClean="0"/>
              <a:t> </a:t>
            </a:r>
            <a:r>
              <a:rPr lang="fr-FR" sz="1800" dirty="0" err="1" smtClean="0"/>
              <a:t>received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the </a:t>
            </a:r>
            <a:r>
              <a:rPr lang="fr-FR" sz="1800" dirty="0" err="1" smtClean="0"/>
              <a:t>float</a:t>
            </a:r>
            <a:endParaRPr lang="fr-FR" sz="1800" dirty="0" smtClean="0"/>
          </a:p>
          <a:p>
            <a:pPr lvl="1"/>
            <a:r>
              <a:rPr lang="fr-FR" sz="1800" dirty="0" smtClean="0"/>
              <a:t>manufacturer script</a:t>
            </a:r>
          </a:p>
          <a:p>
            <a:pPr lvl="1"/>
            <a:r>
              <a:rPr lang="fr-FR" sz="1800" dirty="0" err="1" smtClean="0"/>
              <a:t>result</a:t>
            </a:r>
            <a:r>
              <a:rPr lang="fr-FR" sz="1800" dirty="0" smtClean="0"/>
              <a:t> : « initial *.m *.</a:t>
            </a:r>
            <a:r>
              <a:rPr lang="fr-FR" sz="1800" dirty="0" err="1" smtClean="0"/>
              <a:t>dat</a:t>
            </a:r>
            <a:r>
              <a:rPr lang="fr-FR" sz="1800" dirty="0" smtClean="0"/>
              <a:t> »</a:t>
            </a:r>
          </a:p>
          <a:p>
            <a:pPr lvl="1"/>
            <a:r>
              <a:rPr lang="fr-FR" sz="1800" dirty="0" smtClean="0"/>
              <a:t>no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</a:t>
            </a:r>
            <a:r>
              <a:rPr lang="fr-FR" sz="1800" dirty="0" err="1" smtClean="0"/>
              <a:t>needed</a:t>
            </a:r>
            <a:endParaRPr lang="fr-FR" sz="1800" dirty="0" smtClean="0"/>
          </a:p>
          <a:p>
            <a:pPr lvl="1"/>
            <a:endParaRPr lang="fr-FR" sz="1800" dirty="0"/>
          </a:p>
          <a:p>
            <a:r>
              <a:rPr lang="fr-FR" sz="2000" dirty="0" smtClean="0"/>
              <a:t>Read and </a:t>
            </a:r>
            <a:r>
              <a:rPr lang="fr-FR" sz="2000" dirty="0" err="1" smtClean="0"/>
              <a:t>transform</a:t>
            </a:r>
            <a:r>
              <a:rPr lang="fr-FR" sz="2000" dirty="0" smtClean="0"/>
              <a:t> « initial *.m *.</a:t>
            </a:r>
            <a:r>
              <a:rPr lang="fr-FR" sz="2000" dirty="0" err="1" smtClean="0"/>
              <a:t>dat</a:t>
            </a:r>
            <a:r>
              <a:rPr lang="fr-FR" sz="2000" dirty="0" smtClean="0"/>
              <a:t> »</a:t>
            </a:r>
          </a:p>
          <a:p>
            <a:pPr lvl="1"/>
            <a:r>
              <a:rPr lang="fr-FR" sz="1800" dirty="0" err="1" smtClean="0"/>
              <a:t>Associate</a:t>
            </a:r>
            <a:r>
              <a:rPr lang="fr-FR" sz="1800" dirty="0" smtClean="0"/>
              <a:t> manufacturer variables </a:t>
            </a:r>
            <a:r>
              <a:rPr lang="fr-FR" sz="1800" dirty="0" err="1" smtClean="0"/>
              <a:t>with</a:t>
            </a:r>
            <a:r>
              <a:rPr lang="fr-FR" sz="1800" dirty="0" smtClean="0"/>
              <a:t> EGO variable </a:t>
            </a:r>
            <a:r>
              <a:rPr lang="fr-FR" sz="1800" dirty="0" err="1" smtClean="0"/>
              <a:t>names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400" i="1" dirty="0" err="1" smtClean="0"/>
              <a:t>sci_water_temp</a:t>
            </a:r>
            <a:r>
              <a:rPr lang="fr-FR" sz="1400" i="1" dirty="0" smtClean="0"/>
              <a:t> -&gt; TEMP, </a:t>
            </a:r>
            <a:r>
              <a:rPr lang="fr-FR" sz="1400" i="1" dirty="0" err="1" smtClean="0"/>
              <a:t>m_present_time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m_present_secs_into_mission</a:t>
            </a:r>
            <a:endParaRPr lang="fr-FR" sz="1400" i="1" dirty="0" smtClean="0"/>
          </a:p>
          <a:p>
            <a:pPr lvl="1"/>
            <a:r>
              <a:rPr lang="fr-FR" sz="1800" i="1" dirty="0" err="1" smtClean="0"/>
              <a:t>Slocum</a:t>
            </a:r>
            <a:r>
              <a:rPr lang="fr-FR" sz="1800" i="1" dirty="0" smtClean="0"/>
              <a:t>-EGO </a:t>
            </a:r>
            <a:r>
              <a:rPr lang="fr-FR" sz="1800" i="1" dirty="0" err="1" smtClean="0"/>
              <a:t>metadata</a:t>
            </a:r>
            <a:r>
              <a:rPr lang="fr-FR" sz="1800" i="1" dirty="0" smtClean="0"/>
              <a:t> file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Write</a:t>
            </a:r>
            <a:r>
              <a:rPr lang="fr-FR" sz="2000" dirty="0" smtClean="0"/>
              <a:t> EGO </a:t>
            </a:r>
            <a:r>
              <a:rPr lang="fr-FR" sz="2000" dirty="0" err="1" smtClean="0"/>
              <a:t>NetCDF</a:t>
            </a:r>
            <a:r>
              <a:rPr lang="fr-FR" sz="2000" dirty="0" smtClean="0"/>
              <a:t> file</a:t>
            </a:r>
          </a:p>
          <a:p>
            <a:pPr lvl="1"/>
            <a:r>
              <a:rPr lang="fr-FR" sz="1800" dirty="0" smtClean="0"/>
              <a:t>EGO variables and data		</a:t>
            </a:r>
            <a:r>
              <a:rPr lang="fr-FR" sz="1400" dirty="0" smtClean="0"/>
              <a:t>TEMP</a:t>
            </a:r>
            <a:endParaRPr lang="fr-FR" sz="1800" dirty="0" smtClean="0"/>
          </a:p>
          <a:p>
            <a:pPr lvl="1"/>
            <a:r>
              <a:rPr lang="fr-FR" sz="1800" dirty="0" err="1"/>
              <a:t>g</a:t>
            </a:r>
            <a:r>
              <a:rPr lang="fr-FR" sz="1800" dirty="0" err="1" smtClean="0"/>
              <a:t>lider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file			</a:t>
            </a:r>
            <a:r>
              <a:rPr lang="fr-FR" sz="1200" dirty="0" err="1" smtClean="0"/>
              <a:t>platform_code</a:t>
            </a:r>
            <a:r>
              <a:rPr lang="fr-FR" sz="1200" dirty="0" smtClean="0"/>
              <a:t>, </a:t>
            </a:r>
            <a:r>
              <a:rPr lang="fr-FR" sz="1200" dirty="0" err="1" smtClean="0"/>
              <a:t>wmo_platform_code</a:t>
            </a:r>
            <a:endParaRPr lang="fr-FR" sz="1800" dirty="0" smtClean="0"/>
          </a:p>
          <a:p>
            <a:pPr lvl="1"/>
            <a:r>
              <a:rPr lang="fr-FR" sz="1800" dirty="0" err="1"/>
              <a:t>g</a:t>
            </a:r>
            <a:r>
              <a:rPr lang="fr-FR" sz="1800" dirty="0" err="1" smtClean="0"/>
              <a:t>lider</a:t>
            </a:r>
            <a:r>
              <a:rPr lang="fr-FR" sz="1800" dirty="0" smtClean="0"/>
              <a:t> </a:t>
            </a:r>
            <a:r>
              <a:rPr lang="fr-FR" sz="1800" dirty="0" err="1" smtClean="0"/>
              <a:t>deployment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file	</a:t>
            </a:r>
            <a:r>
              <a:rPr lang="fr-FR" sz="1200" dirty="0" err="1" smtClean="0"/>
              <a:t>deployment</a:t>
            </a:r>
            <a:r>
              <a:rPr lang="fr-FR" sz="1200" dirty="0" smtClean="0"/>
              <a:t>, </a:t>
            </a:r>
            <a:r>
              <a:rPr lang="fr-FR" sz="1200" dirty="0" err="1" smtClean="0"/>
              <a:t>deployment_start</a:t>
            </a:r>
            <a:r>
              <a:rPr lang="fr-FR" sz="1200" dirty="0" smtClean="0"/>
              <a:t>, </a:t>
            </a:r>
            <a:r>
              <a:rPr lang="fr-FR" sz="1200" dirty="0" err="1" smtClean="0"/>
              <a:t>deployment_end</a:t>
            </a:r>
            <a:endParaRPr lang="fr-FR" sz="1800" dirty="0" smtClean="0"/>
          </a:p>
          <a:p>
            <a:pPr lvl="1"/>
            <a:r>
              <a:rPr lang="fr-FR" sz="1800" dirty="0" smtClean="0"/>
              <a:t>EGO </a:t>
            </a:r>
            <a:r>
              <a:rPr lang="fr-FR" sz="1800" dirty="0" err="1" smtClean="0"/>
              <a:t>NetCDF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file		</a:t>
            </a:r>
            <a:r>
              <a:rPr lang="fr-FR" sz="1400" dirty="0" err="1" smtClean="0"/>
              <a:t>sea_water_temperature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5209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Slocum</a:t>
            </a:r>
            <a:r>
              <a:rPr lang="fr-FR" sz="2400" dirty="0" smtClean="0"/>
              <a:t> </a:t>
            </a:r>
            <a:r>
              <a:rPr lang="fr-FR" sz="2400" dirty="0" err="1" smtClean="0"/>
              <a:t>binaries</a:t>
            </a:r>
            <a:r>
              <a:rPr lang="fr-FR" sz="2400" dirty="0" smtClean="0"/>
              <a:t> real-time data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, a first </a:t>
            </a:r>
            <a:r>
              <a:rPr lang="fr-FR" sz="2400" dirty="0" err="1" smtClean="0"/>
              <a:t>step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1 : </a:t>
            </a:r>
            <a:r>
              <a:rPr lang="fr-FR" dirty="0" err="1" smtClean="0"/>
              <a:t>read</a:t>
            </a:r>
            <a:r>
              <a:rPr lang="fr-FR" dirty="0" smtClean="0"/>
              <a:t> and </a:t>
            </a:r>
            <a:r>
              <a:rPr lang="fr-FR" dirty="0" err="1" smtClean="0"/>
              <a:t>decode</a:t>
            </a:r>
            <a:r>
              <a:rPr lang="fr-FR" dirty="0" smtClean="0"/>
              <a:t> *.</a:t>
            </a:r>
            <a:r>
              <a:rPr lang="fr-FR" dirty="0" err="1" smtClean="0"/>
              <a:t>tbd</a:t>
            </a:r>
            <a:r>
              <a:rPr lang="fr-FR" dirty="0" smtClean="0"/>
              <a:t> *.</a:t>
            </a:r>
            <a:r>
              <a:rPr lang="fr-FR" dirty="0" err="1" smtClean="0"/>
              <a:t>sbd</a:t>
            </a:r>
            <a:r>
              <a:rPr lang="fr-FR" dirty="0" smtClean="0"/>
              <a:t> files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glider</a:t>
            </a:r>
            <a:r>
              <a:rPr lang="fr-FR" dirty="0" smtClean="0"/>
              <a:t> to (*.m, *.</a:t>
            </a:r>
            <a:r>
              <a:rPr lang="fr-FR" dirty="0" err="1" smtClean="0"/>
              <a:t>dat</a:t>
            </a:r>
            <a:r>
              <a:rPr lang="fr-FR" dirty="0" smtClean="0"/>
              <a:t>)</a:t>
            </a:r>
          </a:p>
          <a:p>
            <a:pPr lvl="1"/>
            <a:r>
              <a:rPr lang="fr-FR" sz="1800" dirty="0"/>
              <a:t>The *.</a:t>
            </a:r>
            <a:r>
              <a:rPr lang="fr-FR" sz="1800" dirty="0" err="1"/>
              <a:t>sbd</a:t>
            </a:r>
            <a:r>
              <a:rPr lang="fr-FR" sz="1800" dirty="0"/>
              <a:t> </a:t>
            </a:r>
            <a:r>
              <a:rPr lang="fr-FR" sz="1800" dirty="0" smtClean="0"/>
              <a:t>and *.</a:t>
            </a:r>
            <a:r>
              <a:rPr lang="fr-FR" sz="1800" dirty="0" err="1" smtClean="0"/>
              <a:t>tbd</a:t>
            </a:r>
            <a:r>
              <a:rPr lang="fr-FR" sz="1800" dirty="0" smtClean="0"/>
              <a:t> files are </a:t>
            </a:r>
            <a:r>
              <a:rPr lang="fr-FR" sz="1800" dirty="0" err="1"/>
              <a:t>transmistted</a:t>
            </a:r>
            <a:r>
              <a:rPr lang="fr-FR" sz="1800" dirty="0"/>
              <a:t> in real-time.</a:t>
            </a:r>
            <a:endParaRPr lang="fr-FR" sz="1800" dirty="0" smtClean="0"/>
          </a:p>
          <a:p>
            <a:pPr lvl="2"/>
            <a:r>
              <a:rPr lang="fr-FR" sz="1800" dirty="0" smtClean="0"/>
              <a:t>The *.</a:t>
            </a:r>
            <a:r>
              <a:rPr lang="fr-FR" sz="1800" dirty="0" err="1" smtClean="0"/>
              <a:t>sbd</a:t>
            </a:r>
            <a:r>
              <a:rPr lang="fr-FR" sz="1800" dirty="0" smtClean="0"/>
              <a:t> files </a:t>
            </a:r>
            <a:r>
              <a:rPr lang="fr-FR" sz="1800" dirty="0" err="1" smtClean="0"/>
              <a:t>contain</a:t>
            </a:r>
            <a:r>
              <a:rPr lang="fr-FR" sz="1800" dirty="0" smtClean="0"/>
              <a:t> a </a:t>
            </a:r>
            <a:r>
              <a:rPr lang="fr-FR" sz="1800" dirty="0" err="1" smtClean="0"/>
              <a:t>subset</a:t>
            </a:r>
            <a:r>
              <a:rPr lang="fr-FR" sz="1800" dirty="0" smtClean="0"/>
              <a:t> of </a:t>
            </a:r>
            <a:r>
              <a:rPr lang="fr-FR" sz="1800" dirty="0" err="1" smtClean="0"/>
              <a:t>glider</a:t>
            </a:r>
            <a:r>
              <a:rPr lang="fr-FR" sz="1800" dirty="0" smtClean="0"/>
              <a:t> </a:t>
            </a:r>
            <a:r>
              <a:rPr lang="fr-FR" sz="1800" dirty="0" err="1" smtClean="0"/>
              <a:t>technical</a:t>
            </a:r>
            <a:r>
              <a:rPr lang="fr-FR" sz="1800" dirty="0" smtClean="0"/>
              <a:t> data (</a:t>
            </a:r>
            <a:r>
              <a:rPr lang="fr-FR" sz="1800" dirty="0" err="1" smtClean="0"/>
              <a:t>nav</a:t>
            </a:r>
            <a:r>
              <a:rPr lang="fr-FR" sz="1800" dirty="0" smtClean="0"/>
              <a:t>)</a:t>
            </a:r>
          </a:p>
          <a:p>
            <a:pPr lvl="2"/>
            <a:r>
              <a:rPr lang="fr-FR" sz="1800" dirty="0" smtClean="0"/>
              <a:t>The *.</a:t>
            </a:r>
            <a:r>
              <a:rPr lang="fr-FR" sz="1800" dirty="0" err="1" smtClean="0"/>
              <a:t>tbd</a:t>
            </a:r>
            <a:r>
              <a:rPr lang="fr-FR" sz="1800" dirty="0" smtClean="0"/>
              <a:t> </a:t>
            </a:r>
            <a:r>
              <a:rPr lang="fr-FR" sz="1800" dirty="0"/>
              <a:t>files </a:t>
            </a:r>
            <a:r>
              <a:rPr lang="fr-FR" sz="1800" dirty="0" err="1"/>
              <a:t>contain</a:t>
            </a:r>
            <a:r>
              <a:rPr lang="fr-FR" sz="1800" dirty="0"/>
              <a:t> a </a:t>
            </a:r>
            <a:r>
              <a:rPr lang="fr-FR" sz="1800" dirty="0" err="1"/>
              <a:t>subset</a:t>
            </a:r>
            <a:r>
              <a:rPr lang="fr-FR" sz="1800" dirty="0"/>
              <a:t> of </a:t>
            </a:r>
            <a:r>
              <a:rPr lang="fr-FR" sz="1800" dirty="0" err="1"/>
              <a:t>glider</a:t>
            </a:r>
            <a:r>
              <a:rPr lang="fr-FR" sz="1800" dirty="0"/>
              <a:t> </a:t>
            </a:r>
            <a:r>
              <a:rPr lang="fr-FR" sz="1800" dirty="0" err="1" smtClean="0"/>
              <a:t>scientific</a:t>
            </a:r>
            <a:r>
              <a:rPr lang="fr-FR" sz="1800" dirty="0" smtClean="0"/>
              <a:t> data (</a:t>
            </a:r>
            <a:r>
              <a:rPr lang="fr-FR" sz="1800" dirty="0" err="1" smtClean="0"/>
              <a:t>sci</a:t>
            </a:r>
            <a:r>
              <a:rPr lang="fr-FR" sz="1800" dirty="0" smtClean="0"/>
              <a:t>)</a:t>
            </a:r>
          </a:p>
          <a:p>
            <a:pPr lvl="2"/>
            <a:r>
              <a:rPr lang="fr-FR" sz="1800" dirty="0" smtClean="0"/>
              <a:t>This </a:t>
            </a:r>
            <a:r>
              <a:rPr lang="fr-FR" sz="1800" dirty="0" err="1" smtClean="0"/>
              <a:t>subset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configured</a:t>
            </a:r>
            <a:r>
              <a:rPr lang="fr-FR" sz="1800" dirty="0" smtClean="0"/>
              <a:t> by the </a:t>
            </a:r>
            <a:r>
              <a:rPr lang="fr-FR" sz="1800" dirty="0" err="1"/>
              <a:t>operator</a:t>
            </a:r>
            <a:r>
              <a:rPr lang="fr-FR" sz="1800" dirty="0"/>
              <a:t> </a:t>
            </a:r>
            <a:r>
              <a:rPr lang="fr-FR" sz="1800" dirty="0" smtClean="0"/>
              <a:t>in a sbdlist.dat file listing the data </a:t>
            </a:r>
            <a:r>
              <a:rPr lang="fr-FR" sz="1800" dirty="0"/>
              <a:t>(engineering, </a:t>
            </a:r>
            <a:r>
              <a:rPr lang="fr-FR" sz="1800" dirty="0" err="1"/>
              <a:t>scientific</a:t>
            </a:r>
            <a:r>
              <a:rPr lang="fr-FR" sz="1800" dirty="0"/>
              <a:t>)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 smtClean="0"/>
              <a:t>transmitted</a:t>
            </a:r>
            <a:r>
              <a:rPr lang="fr-FR" sz="1800" dirty="0" smtClean="0"/>
              <a:t>.</a:t>
            </a:r>
            <a:br>
              <a:rPr lang="fr-FR" sz="1800" dirty="0" smtClean="0"/>
            </a:br>
            <a:r>
              <a:rPr lang="fr-FR" sz="1800" dirty="0" smtClean="0"/>
              <a:t>There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/>
              <a:t>minimum set of data </a:t>
            </a:r>
            <a:r>
              <a:rPr lang="fr-FR" sz="1800" dirty="0" smtClean="0"/>
              <a:t>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transmitted</a:t>
            </a:r>
            <a:r>
              <a:rPr lang="fr-FR" sz="1800" dirty="0" smtClean="0"/>
              <a:t> </a:t>
            </a:r>
            <a:r>
              <a:rPr lang="fr-FR" sz="1800" dirty="0" err="1" smtClean="0"/>
              <a:t>under</a:t>
            </a:r>
            <a:r>
              <a:rPr lang="fr-FR" sz="1800" dirty="0" smtClean="0"/>
              <a:t> </a:t>
            </a:r>
            <a:r>
              <a:rPr lang="fr-FR" sz="1800" dirty="0" err="1" smtClean="0"/>
              <a:t>definition</a:t>
            </a:r>
            <a:r>
              <a:rPr lang="fr-FR" sz="1800" dirty="0" smtClean="0"/>
              <a:t> by Gerd </a:t>
            </a:r>
            <a:r>
              <a:rPr lang="fr-FR" sz="1800" dirty="0" err="1" smtClean="0"/>
              <a:t>working</a:t>
            </a:r>
            <a:r>
              <a:rPr lang="fr-FR" sz="1800" smtClean="0"/>
              <a:t> group</a:t>
            </a:r>
            <a:endParaRPr lang="fr-FR" sz="1800" dirty="0" smtClean="0"/>
          </a:p>
          <a:p>
            <a:pPr lvl="1"/>
            <a:r>
              <a:rPr lang="fr-FR" sz="1800" dirty="0" smtClean="0"/>
              <a:t>The script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provided</a:t>
            </a:r>
            <a:r>
              <a:rPr lang="fr-FR" sz="1800" dirty="0" smtClean="0"/>
              <a:t> by the manufacturer</a:t>
            </a:r>
          </a:p>
          <a:p>
            <a:pPr lvl="1"/>
            <a:r>
              <a:rPr lang="fr-FR" sz="1800" dirty="0" smtClean="0"/>
              <a:t>The </a:t>
            </a:r>
            <a:r>
              <a:rPr lang="fr-FR" sz="1800" dirty="0" err="1" smtClean="0"/>
              <a:t>glider</a:t>
            </a:r>
            <a:r>
              <a:rPr lang="fr-FR" sz="1800" dirty="0" smtClean="0"/>
              <a:t> </a:t>
            </a:r>
            <a:r>
              <a:rPr lang="fr-FR" sz="1800" dirty="0" err="1" smtClean="0"/>
              <a:t>operator</a:t>
            </a:r>
            <a:r>
              <a:rPr lang="fr-FR" sz="1800" dirty="0" smtClean="0"/>
              <a:t> </a:t>
            </a:r>
            <a:r>
              <a:rPr lang="fr-FR" sz="1800" dirty="0" err="1" smtClean="0"/>
              <a:t>usually</a:t>
            </a:r>
            <a:r>
              <a:rPr lang="fr-FR" sz="1800" dirty="0" smtClean="0"/>
              <a:t> </a:t>
            </a:r>
            <a:r>
              <a:rPr lang="fr-FR" sz="1800" dirty="0" err="1" smtClean="0"/>
              <a:t>does</a:t>
            </a:r>
            <a:r>
              <a:rPr lang="fr-FR" sz="1800" dirty="0" smtClean="0"/>
              <a:t> not </a:t>
            </a:r>
            <a:r>
              <a:rPr lang="fr-FR" sz="1800" dirty="0" err="1" smtClean="0"/>
              <a:t>configurate</a:t>
            </a:r>
            <a:r>
              <a:rPr lang="fr-FR" sz="1800" dirty="0" smtClean="0"/>
              <a:t> the script to </a:t>
            </a:r>
            <a:r>
              <a:rPr lang="fr-FR" sz="1800" dirty="0" err="1" smtClean="0"/>
              <a:t>filter</a:t>
            </a:r>
            <a:r>
              <a:rPr lang="fr-FR" sz="1800" dirty="0" smtClean="0"/>
              <a:t> </a:t>
            </a:r>
            <a:r>
              <a:rPr lang="fr-FR" sz="1800" dirty="0" err="1" smtClean="0"/>
              <a:t>binary</a:t>
            </a:r>
            <a:r>
              <a:rPr lang="fr-FR" sz="1800" dirty="0" smtClean="0"/>
              <a:t> data</a:t>
            </a:r>
          </a:p>
          <a:p>
            <a:pPr lvl="1"/>
            <a:r>
              <a:rPr lang="fr-FR" sz="1800" dirty="0" smtClean="0"/>
              <a:t>The script </a:t>
            </a:r>
            <a:r>
              <a:rPr lang="fr-FR" sz="1800" dirty="0" err="1" smtClean="0"/>
              <a:t>is</a:t>
            </a:r>
            <a:r>
              <a:rPr lang="fr-FR" sz="1800" dirty="0"/>
              <a:t> </a:t>
            </a:r>
            <a:r>
              <a:rPr lang="fr-FR" sz="1800" dirty="0" err="1" smtClean="0"/>
              <a:t>operated</a:t>
            </a:r>
            <a:r>
              <a:rPr lang="fr-FR" sz="1800" dirty="0" smtClean="0"/>
              <a:t> by the </a:t>
            </a:r>
            <a:r>
              <a:rPr lang="fr-FR" sz="1800" dirty="0" err="1" smtClean="0"/>
              <a:t>glider</a:t>
            </a:r>
            <a:r>
              <a:rPr lang="fr-FR" sz="1800" dirty="0" smtClean="0"/>
              <a:t> </a:t>
            </a:r>
            <a:r>
              <a:rPr lang="fr-FR" sz="1800" dirty="0" err="1" smtClean="0"/>
              <a:t>operator</a:t>
            </a:r>
            <a:r>
              <a:rPr lang="fr-FR" sz="1800" dirty="0" smtClean="0"/>
              <a:t>, not by the data centre</a:t>
            </a:r>
          </a:p>
          <a:p>
            <a:pPr lvl="1"/>
            <a:r>
              <a:rPr lang="fr-FR" sz="1800" dirty="0" smtClean="0"/>
              <a:t>The data centre archives the files </a:t>
            </a:r>
            <a:r>
              <a:rPr lang="fr-FR" sz="1800" dirty="0" err="1" smtClean="0"/>
              <a:t>received</a:t>
            </a:r>
            <a:r>
              <a:rPr lang="fr-FR" sz="1800" dirty="0" smtClean="0"/>
              <a:t> in real time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248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Slocum</a:t>
            </a:r>
            <a:r>
              <a:rPr lang="fr-FR" sz="2800" dirty="0" smtClean="0"/>
              <a:t> </a:t>
            </a:r>
            <a:r>
              <a:rPr lang="fr-FR" sz="2800" dirty="0"/>
              <a:t>S</a:t>
            </a:r>
            <a:r>
              <a:rPr lang="fr-FR" sz="2800" dirty="0" smtClean="0"/>
              <a:t>BD data </a:t>
            </a:r>
            <a:r>
              <a:rPr lang="fr-FR" sz="2800" dirty="0" err="1" smtClean="0"/>
              <a:t>processing</a:t>
            </a:r>
            <a:r>
              <a:rPr lang="fr-FR" sz="2800" dirty="0" smtClean="0"/>
              <a:t>, a first </a:t>
            </a:r>
            <a:r>
              <a:rPr lang="fr-FR" sz="2800" dirty="0" err="1" smtClean="0"/>
              <a:t>step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Step</a:t>
            </a:r>
            <a:r>
              <a:rPr lang="fr-FR" sz="2000" dirty="0" smtClean="0"/>
              <a:t> 2 : </a:t>
            </a:r>
            <a:r>
              <a:rPr lang="fr-FR" sz="2000" dirty="0" err="1" smtClean="0"/>
              <a:t>read</a:t>
            </a:r>
            <a:r>
              <a:rPr lang="fr-FR" sz="2000" dirty="0" smtClean="0"/>
              <a:t> and </a:t>
            </a:r>
            <a:r>
              <a:rPr lang="fr-FR" sz="2000" dirty="0" err="1" smtClean="0"/>
              <a:t>decode</a:t>
            </a:r>
            <a:r>
              <a:rPr lang="fr-FR" sz="2000" dirty="0" smtClean="0"/>
              <a:t> initial (*.m *.</a:t>
            </a:r>
            <a:r>
              <a:rPr lang="fr-FR" sz="2000" dirty="0" err="1" smtClean="0"/>
              <a:t>dat</a:t>
            </a:r>
            <a:r>
              <a:rPr lang="fr-FR" sz="2000" dirty="0" smtClean="0"/>
              <a:t>) </a:t>
            </a:r>
            <a:r>
              <a:rPr lang="fr-FR" sz="2000" dirty="0" err="1" smtClean="0"/>
              <a:t>into</a:t>
            </a:r>
            <a:r>
              <a:rPr lang="fr-FR" sz="2000" dirty="0" smtClean="0"/>
              <a:t> </a:t>
            </a:r>
            <a:r>
              <a:rPr lang="fr-FR" sz="2000" dirty="0" err="1" smtClean="0"/>
              <a:t>NetCDF</a:t>
            </a:r>
            <a:endParaRPr lang="fr-FR" sz="2000" dirty="0" smtClean="0"/>
          </a:p>
          <a:p>
            <a:pPr lvl="1"/>
            <a:r>
              <a:rPr lang="fr-FR" sz="1800" dirty="0"/>
              <a:t>i</a:t>
            </a:r>
            <a:r>
              <a:rPr lang="fr-FR" sz="1800" dirty="0" smtClean="0"/>
              <a:t>nput : </a:t>
            </a:r>
            <a:r>
              <a:rPr lang="fr-FR" sz="1800" dirty="0"/>
              <a:t>« initial *.m *.</a:t>
            </a:r>
            <a:r>
              <a:rPr lang="fr-FR" sz="1800" dirty="0" err="1"/>
              <a:t>dat</a:t>
            </a:r>
            <a:r>
              <a:rPr lang="fr-FR" sz="1800" dirty="0"/>
              <a:t> »</a:t>
            </a:r>
            <a:endParaRPr lang="fr-FR" sz="1800" dirty="0" smtClean="0"/>
          </a:p>
          <a:p>
            <a:pPr lvl="1"/>
            <a:r>
              <a:rPr lang="fr-FR" sz="1800" dirty="0" smtClean="0"/>
              <a:t>Ego </a:t>
            </a:r>
            <a:r>
              <a:rPr lang="fr-FR" sz="1800" dirty="0" err="1" smtClean="0"/>
              <a:t>matlab</a:t>
            </a:r>
            <a:r>
              <a:rPr lang="fr-FR" sz="1800" dirty="0" smtClean="0"/>
              <a:t> script, </a:t>
            </a:r>
            <a:r>
              <a:rPr lang="fr-FR" sz="1800" dirty="0" err="1"/>
              <a:t>metadata</a:t>
            </a:r>
            <a:r>
              <a:rPr lang="fr-FR" sz="1800" dirty="0"/>
              <a:t> : </a:t>
            </a:r>
            <a:r>
              <a:rPr lang="fr-FR" sz="1800" dirty="0" err="1" smtClean="0"/>
              <a:t>json</a:t>
            </a:r>
            <a:endParaRPr lang="fr-FR" sz="1800" dirty="0" smtClean="0"/>
          </a:p>
          <a:p>
            <a:pPr lvl="2"/>
            <a:r>
              <a:rPr lang="fr-FR" sz="1800" dirty="0" smtClean="0"/>
              <a:t>Read input data</a:t>
            </a:r>
          </a:p>
          <a:p>
            <a:pPr lvl="2"/>
            <a:r>
              <a:rPr lang="fr-FR" sz="1800" dirty="0" err="1" smtClean="0"/>
              <a:t>Rename</a:t>
            </a:r>
            <a:r>
              <a:rPr lang="fr-FR" sz="1800" dirty="0" smtClean="0"/>
              <a:t> manufacturer </a:t>
            </a:r>
            <a:r>
              <a:rPr lang="fr-FR" sz="1800" dirty="0"/>
              <a:t>variables </a:t>
            </a:r>
            <a:r>
              <a:rPr lang="fr-FR" sz="1800" dirty="0" err="1"/>
              <a:t>with</a:t>
            </a:r>
            <a:r>
              <a:rPr lang="fr-FR" sz="1800" dirty="0"/>
              <a:t> EGO variable </a:t>
            </a:r>
            <a:r>
              <a:rPr lang="fr-FR" sz="1800" dirty="0" err="1" smtClean="0"/>
              <a:t>names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200" i="1" dirty="0" err="1" smtClean="0"/>
              <a:t>sci_water_temp</a:t>
            </a:r>
            <a:r>
              <a:rPr lang="fr-FR" sz="1200" i="1" dirty="0" smtClean="0"/>
              <a:t> </a:t>
            </a:r>
            <a:r>
              <a:rPr lang="fr-FR" sz="1200" i="1" dirty="0"/>
              <a:t>-&gt; TEMP, </a:t>
            </a:r>
            <a:r>
              <a:rPr lang="fr-FR" sz="1200" i="1" dirty="0" err="1"/>
              <a:t>sea_water_temperature</a:t>
            </a:r>
            <a:r>
              <a:rPr lang="fr-FR" sz="1200" i="1" dirty="0"/>
              <a:t>, </a:t>
            </a:r>
            <a:r>
              <a:rPr lang="fr-FR" sz="1200" i="1" dirty="0" err="1"/>
              <a:t>Celsius_degree</a:t>
            </a:r>
            <a:r>
              <a:rPr lang="fr-FR" sz="1200" i="1" dirty="0"/>
              <a:t>…</a:t>
            </a:r>
            <a:endParaRPr lang="fr-FR" sz="1800" dirty="0" smtClean="0"/>
          </a:p>
          <a:p>
            <a:pPr lvl="2"/>
            <a:r>
              <a:rPr lang="fr-FR" sz="1800" dirty="0" err="1" smtClean="0"/>
              <a:t>Add</a:t>
            </a:r>
            <a:r>
              <a:rPr lang="fr-FR" sz="1800" dirty="0" smtClean="0"/>
              <a:t> EGO </a:t>
            </a:r>
            <a:r>
              <a:rPr lang="fr-FR" sz="1800" dirty="0" err="1" smtClean="0"/>
              <a:t>attributes</a:t>
            </a:r>
            <a:r>
              <a:rPr lang="fr-FR" sz="1800" dirty="0" smtClean="0"/>
              <a:t> to variables</a:t>
            </a:r>
          </a:p>
          <a:p>
            <a:pPr lvl="2"/>
            <a:r>
              <a:rPr lang="fr-FR" sz="1800" dirty="0" err="1" smtClean="0"/>
              <a:t>Write</a:t>
            </a:r>
            <a:r>
              <a:rPr lang="fr-FR" sz="1800" dirty="0" smtClean="0"/>
              <a:t> the </a:t>
            </a:r>
            <a:r>
              <a:rPr lang="fr-FR" sz="1800" dirty="0" err="1" smtClean="0"/>
              <a:t>NetCDF</a:t>
            </a:r>
            <a:r>
              <a:rPr lang="fr-FR" sz="1800" dirty="0" smtClean="0"/>
              <a:t> file</a:t>
            </a:r>
            <a:endParaRPr lang="fr-FR" sz="1800" i="1" dirty="0" smtClean="0"/>
          </a:p>
          <a:p>
            <a:pPr lvl="1"/>
            <a:r>
              <a:rPr lang="fr-FR" sz="1800" dirty="0" smtClean="0"/>
              <a:t>Output: initial EGO </a:t>
            </a:r>
            <a:r>
              <a:rPr lang="fr-FR" sz="1800" dirty="0" err="1" smtClean="0"/>
              <a:t>NetCDF</a:t>
            </a:r>
            <a:r>
              <a:rPr lang="fr-FR" sz="1800" dirty="0" smtClean="0"/>
              <a:t> data file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Step</a:t>
            </a:r>
            <a:r>
              <a:rPr lang="fr-FR" sz="2000" dirty="0" smtClean="0"/>
              <a:t> 3 : set global </a:t>
            </a:r>
            <a:r>
              <a:rPr lang="fr-FR" sz="2000" dirty="0" err="1" smtClean="0"/>
              <a:t>attributes</a:t>
            </a:r>
            <a:r>
              <a:rPr lang="fr-FR" sz="2000" dirty="0" smtClean="0"/>
              <a:t> of EGO </a:t>
            </a:r>
            <a:r>
              <a:rPr lang="fr-FR" sz="2000" dirty="0" err="1" smtClean="0"/>
              <a:t>NetCDF</a:t>
            </a:r>
            <a:r>
              <a:rPr lang="fr-FR" sz="2000" dirty="0" smtClean="0"/>
              <a:t> file </a:t>
            </a:r>
            <a:r>
              <a:rPr lang="fr-FR" sz="2000" dirty="0" err="1" smtClean="0"/>
              <a:t>from</a:t>
            </a:r>
            <a:endParaRPr lang="fr-FR" sz="2000" dirty="0" smtClean="0"/>
          </a:p>
          <a:p>
            <a:pPr lvl="1"/>
            <a:r>
              <a:rPr lang="fr-FR" sz="1800" dirty="0" err="1" smtClean="0"/>
              <a:t>glider</a:t>
            </a:r>
            <a:r>
              <a:rPr lang="fr-FR" sz="1800" dirty="0" smtClean="0"/>
              <a:t> </a:t>
            </a:r>
            <a:r>
              <a:rPr lang="fr-FR" sz="1800" dirty="0" err="1" smtClean="0"/>
              <a:t>ncml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file		</a:t>
            </a:r>
            <a:r>
              <a:rPr lang="fr-FR" sz="1200" dirty="0" err="1" smtClean="0"/>
              <a:t>platform_code</a:t>
            </a:r>
            <a:r>
              <a:rPr lang="fr-FR" sz="1200" dirty="0" smtClean="0"/>
              <a:t>, </a:t>
            </a:r>
            <a:r>
              <a:rPr lang="fr-FR" sz="1200" dirty="0" err="1" smtClean="0"/>
              <a:t>wmo_platform_code</a:t>
            </a:r>
            <a:endParaRPr lang="fr-FR" sz="1800" dirty="0" smtClean="0"/>
          </a:p>
          <a:p>
            <a:pPr lvl="1"/>
            <a:r>
              <a:rPr lang="fr-FR" sz="1800" dirty="0" err="1"/>
              <a:t>g</a:t>
            </a:r>
            <a:r>
              <a:rPr lang="fr-FR" sz="1800" dirty="0" err="1" smtClean="0"/>
              <a:t>lider</a:t>
            </a:r>
            <a:r>
              <a:rPr lang="fr-FR" sz="1800" dirty="0" smtClean="0"/>
              <a:t> </a:t>
            </a:r>
            <a:r>
              <a:rPr lang="fr-FR" sz="1800" dirty="0" err="1" smtClean="0"/>
              <a:t>deployment</a:t>
            </a:r>
            <a:r>
              <a:rPr lang="fr-FR" sz="1800" dirty="0" smtClean="0"/>
              <a:t> </a:t>
            </a:r>
            <a:r>
              <a:rPr lang="fr-FR" sz="1800" dirty="0" err="1" smtClean="0"/>
              <a:t>ncml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file	</a:t>
            </a:r>
            <a:r>
              <a:rPr lang="fr-FR" sz="1200" dirty="0" err="1" smtClean="0"/>
              <a:t>deployment</a:t>
            </a:r>
            <a:r>
              <a:rPr lang="fr-FR" sz="1200" dirty="0" smtClean="0"/>
              <a:t>, </a:t>
            </a:r>
            <a:r>
              <a:rPr lang="fr-FR" sz="1200" dirty="0" err="1" smtClean="0"/>
              <a:t>deployment_start</a:t>
            </a:r>
            <a:r>
              <a:rPr lang="fr-FR" sz="1200" dirty="0" smtClean="0"/>
              <a:t>, </a:t>
            </a:r>
            <a:r>
              <a:rPr lang="fr-FR" sz="1200" dirty="0" err="1" smtClean="0"/>
              <a:t>deployment_end</a:t>
            </a:r>
            <a:endParaRPr lang="fr-FR" sz="1200" dirty="0" smtClean="0"/>
          </a:p>
          <a:p>
            <a:pPr lvl="1"/>
            <a:endParaRPr lang="fr-FR" sz="1800" dirty="0" smtClean="0"/>
          </a:p>
          <a:p>
            <a:r>
              <a:rPr lang="fr-FR" sz="2200" dirty="0" err="1" smtClean="0"/>
              <a:t>Step</a:t>
            </a:r>
            <a:r>
              <a:rPr lang="fr-FR" sz="2200" dirty="0" smtClean="0"/>
              <a:t> 4 : </a:t>
            </a:r>
            <a:r>
              <a:rPr lang="fr-FR" sz="2200" dirty="0" err="1" smtClean="0"/>
              <a:t>add</a:t>
            </a:r>
            <a:r>
              <a:rPr lang="fr-FR" sz="2200" dirty="0" smtClean="0"/>
              <a:t> </a:t>
            </a:r>
            <a:r>
              <a:rPr lang="fr-FR" sz="2200" dirty="0" err="1" smtClean="0"/>
              <a:t>sensor</a:t>
            </a:r>
            <a:r>
              <a:rPr lang="fr-FR" sz="2200" dirty="0" smtClean="0"/>
              <a:t> description variables 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4978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JSON </a:t>
            </a:r>
            <a:r>
              <a:rPr lang="fr-FR" dirty="0" err="1" smtClean="0"/>
              <a:t>metadata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dirty="0" smtClean="0"/>
              <a:t>That ends up in the EGO </a:t>
            </a:r>
            <a:r>
              <a:rPr lang="fr-FR" sz="1800" b="1" dirty="0" err="1" smtClean="0"/>
              <a:t>netcdf</a:t>
            </a:r>
            <a:endParaRPr lang="fr-FR" sz="1800" b="1" dirty="0" smtClean="0"/>
          </a:p>
          <a:p>
            <a:r>
              <a:rPr lang="fr-FR" sz="1800" dirty="0" err="1" smtClean="0"/>
              <a:t>Glider</a:t>
            </a:r>
            <a:r>
              <a:rPr lang="fr-FR" sz="1800" dirty="0" smtClean="0"/>
              <a:t> </a:t>
            </a:r>
            <a:r>
              <a:rPr lang="fr-FR" sz="1800" dirty="0" err="1" smtClean="0"/>
              <a:t>family</a:t>
            </a:r>
            <a:r>
              <a:rPr lang="fr-FR" sz="1800" dirty="0" smtClean="0"/>
              <a:t> variables to EGO variable </a:t>
            </a:r>
            <a:r>
              <a:rPr lang="fr-FR" sz="1800" dirty="0" err="1" smtClean="0"/>
              <a:t>names</a:t>
            </a:r>
            <a:r>
              <a:rPr lang="fr-FR" sz="1800" dirty="0" smtClean="0"/>
              <a:t> {</a:t>
            </a:r>
            <a:r>
              <a:rPr lang="fr-FR" sz="1800" i="1" dirty="0" smtClean="0"/>
              <a:t>EGO</a:t>
            </a:r>
            <a:r>
              <a:rPr lang="fr-FR" sz="1800" dirty="0" smtClean="0"/>
              <a:t>}</a:t>
            </a:r>
          </a:p>
          <a:p>
            <a:pPr lvl="1"/>
            <a:r>
              <a:rPr lang="fr-FR" sz="1400" dirty="0" smtClean="0"/>
              <a:t>Variable </a:t>
            </a:r>
            <a:r>
              <a:rPr lang="fr-FR" sz="1400" dirty="0" err="1" smtClean="0"/>
              <a:t>attribtes</a:t>
            </a:r>
            <a:r>
              <a:rPr lang="fr-FR" sz="1400" dirty="0" smtClean="0"/>
              <a:t> : CF, SDN, unit and a </a:t>
            </a:r>
            <a:r>
              <a:rPr lang="fr-FR" sz="1400" dirty="0" err="1" smtClean="0"/>
              <a:t>prefered</a:t>
            </a:r>
            <a:r>
              <a:rPr lang="fr-FR" sz="1400" dirty="0" smtClean="0"/>
              <a:t> </a:t>
            </a:r>
            <a:r>
              <a:rPr lang="fr-FR" sz="1400" dirty="0" err="1" smtClean="0"/>
              <a:t>name</a:t>
            </a:r>
            <a:endParaRPr lang="fr-FR" sz="1400" dirty="0" smtClean="0"/>
          </a:p>
          <a:p>
            <a:r>
              <a:rPr lang="fr-FR" sz="1800" dirty="0" smtClean="0"/>
              <a:t>EGO-</a:t>
            </a:r>
            <a:r>
              <a:rPr lang="fr-FR" sz="1800" dirty="0" err="1" smtClean="0"/>
              <a:t>NetCDF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{</a:t>
            </a:r>
            <a:r>
              <a:rPr lang="fr-FR" sz="1800" i="1" dirty="0" err="1" smtClean="0"/>
              <a:t>at</a:t>
            </a:r>
            <a:r>
              <a:rPr lang="fr-FR" sz="1800" i="1" dirty="0" smtClean="0"/>
              <a:t> DAC </a:t>
            </a:r>
            <a:r>
              <a:rPr lang="fr-FR" sz="1800" i="1" dirty="0" err="1" smtClean="0"/>
              <a:t>level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based</a:t>
            </a:r>
            <a:r>
              <a:rPr lang="fr-FR" sz="1800" i="1" dirty="0" smtClean="0"/>
              <a:t> on </a:t>
            </a:r>
            <a:r>
              <a:rPr lang="fr-FR" sz="1800" i="1" dirty="0" err="1" smtClean="0"/>
              <a:t>latest</a:t>
            </a:r>
            <a:r>
              <a:rPr lang="fr-FR" sz="1800" i="1" dirty="0" smtClean="0"/>
              <a:t> version</a:t>
            </a:r>
            <a:r>
              <a:rPr lang="fr-FR" sz="1800" dirty="0" smtClean="0"/>
              <a:t>}</a:t>
            </a:r>
            <a:endParaRPr lang="fr-FR" sz="1800" dirty="0"/>
          </a:p>
          <a:p>
            <a:pPr lvl="1"/>
            <a:r>
              <a:rPr lang="fr-FR" sz="1400" dirty="0" smtClean="0"/>
              <a:t>Format version, </a:t>
            </a:r>
            <a:r>
              <a:rPr lang="fr-FR" sz="1400" dirty="0" err="1" smtClean="0"/>
              <a:t>data_type</a:t>
            </a:r>
            <a:r>
              <a:rPr lang="fr-FR" sz="1400" dirty="0" smtClean="0"/>
              <a:t>, </a:t>
            </a:r>
            <a:r>
              <a:rPr lang="fr-FR" sz="1400" dirty="0" err="1" smtClean="0"/>
              <a:t>date_update</a:t>
            </a:r>
            <a:r>
              <a:rPr lang="fr-FR" sz="1400" dirty="0" smtClean="0"/>
              <a:t>, …</a:t>
            </a:r>
            <a:endParaRPr lang="fr-FR" sz="1400" dirty="0"/>
          </a:p>
          <a:p>
            <a:r>
              <a:rPr lang="fr-FR" sz="1800" dirty="0" err="1" smtClean="0"/>
              <a:t>Deployment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{</a:t>
            </a:r>
            <a:r>
              <a:rPr lang="fr-FR" sz="1800" i="1" dirty="0" err="1" smtClean="0"/>
              <a:t>glider</a:t>
            </a:r>
            <a:r>
              <a:rPr lang="fr-FR" sz="1800" i="1" dirty="0" smtClean="0"/>
              <a:t> team</a:t>
            </a:r>
            <a:r>
              <a:rPr lang="fr-FR" sz="1800" dirty="0" smtClean="0"/>
              <a:t>}</a:t>
            </a:r>
          </a:p>
          <a:p>
            <a:pPr lvl="1"/>
            <a:r>
              <a:rPr lang="fr-FR" sz="1600" dirty="0" smtClean="0"/>
              <a:t>global </a:t>
            </a:r>
            <a:r>
              <a:rPr lang="fr-FR" sz="1600" dirty="0" err="1"/>
              <a:t>attributes</a:t>
            </a:r>
            <a:r>
              <a:rPr lang="fr-FR" sz="1600" dirty="0"/>
              <a:t> and </a:t>
            </a:r>
            <a:r>
              <a:rPr lang="fr-FR" sz="1600" dirty="0" smtClean="0"/>
              <a:t>variables (area, </a:t>
            </a:r>
            <a:r>
              <a:rPr lang="fr-FR" sz="1600" dirty="0" err="1" smtClean="0"/>
              <a:t>launch_date</a:t>
            </a:r>
            <a:r>
              <a:rPr lang="fr-FR" sz="1600" dirty="0" smtClean="0"/>
              <a:t>, </a:t>
            </a:r>
            <a:r>
              <a:rPr lang="fr-FR" sz="1600" dirty="0" err="1" smtClean="0"/>
              <a:t>cruise_id</a:t>
            </a:r>
            <a:r>
              <a:rPr lang="fr-FR" sz="1600" dirty="0" smtClean="0"/>
              <a:t>)</a:t>
            </a:r>
            <a:endParaRPr lang="fr-FR" sz="1600" dirty="0"/>
          </a:p>
          <a:p>
            <a:r>
              <a:rPr lang="fr-FR" sz="1800" dirty="0" err="1" smtClean="0"/>
              <a:t>Glider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{</a:t>
            </a:r>
            <a:r>
              <a:rPr lang="fr-FR" sz="1800" i="1" dirty="0" err="1" smtClean="0"/>
              <a:t>glider</a:t>
            </a:r>
            <a:r>
              <a:rPr lang="fr-FR" sz="1800" i="1" dirty="0" smtClean="0"/>
              <a:t> team</a:t>
            </a:r>
            <a:r>
              <a:rPr lang="fr-FR" sz="1800" dirty="0" smtClean="0"/>
              <a:t>}</a:t>
            </a:r>
          </a:p>
          <a:p>
            <a:pPr lvl="1"/>
            <a:r>
              <a:rPr lang="fr-FR" sz="1600" dirty="0" smtClean="0"/>
              <a:t>Global </a:t>
            </a:r>
            <a:r>
              <a:rPr lang="fr-FR" sz="1600" dirty="0" err="1" smtClean="0"/>
              <a:t>attributes</a:t>
            </a:r>
            <a:r>
              <a:rPr lang="fr-FR" sz="1600" dirty="0" smtClean="0"/>
              <a:t> and variables for </a:t>
            </a:r>
            <a:r>
              <a:rPr lang="fr-FR" sz="1600" dirty="0" err="1" smtClean="0"/>
              <a:t>glider</a:t>
            </a:r>
            <a:r>
              <a:rPr lang="fr-FR" sz="1600" dirty="0" smtClean="0"/>
              <a:t> description (</a:t>
            </a:r>
            <a:r>
              <a:rPr lang="fr-FR" sz="1600" dirty="0" err="1" smtClean="0"/>
              <a:t>platform_code</a:t>
            </a:r>
            <a:r>
              <a:rPr lang="fr-FR" sz="1600" dirty="0" smtClean="0"/>
              <a:t>, </a:t>
            </a:r>
            <a:r>
              <a:rPr lang="fr-FR" sz="1600" dirty="0" err="1" smtClean="0"/>
              <a:t>wmo</a:t>
            </a:r>
            <a:r>
              <a:rPr lang="fr-FR" sz="1600" dirty="0" smtClean="0"/>
              <a:t>…)</a:t>
            </a:r>
          </a:p>
          <a:p>
            <a:r>
              <a:rPr lang="fr-FR" sz="1800" dirty="0" err="1" smtClean="0"/>
              <a:t>Sensor</a:t>
            </a:r>
            <a:r>
              <a:rPr lang="fr-FR" sz="1800" dirty="0" smtClean="0"/>
              <a:t>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(multiples by </a:t>
            </a:r>
            <a:r>
              <a:rPr lang="fr-FR" sz="1800" dirty="0" err="1" smtClean="0"/>
              <a:t>deployment</a:t>
            </a:r>
            <a:r>
              <a:rPr lang="fr-FR" sz="1800" dirty="0"/>
              <a:t>?) {</a:t>
            </a:r>
            <a:r>
              <a:rPr lang="fr-FR" sz="1800" i="1" dirty="0" err="1"/>
              <a:t>glider</a:t>
            </a:r>
            <a:r>
              <a:rPr lang="fr-FR" sz="1800" i="1" dirty="0"/>
              <a:t> team</a:t>
            </a:r>
            <a:r>
              <a:rPr lang="fr-FR" sz="1800" dirty="0"/>
              <a:t>}</a:t>
            </a:r>
          </a:p>
          <a:p>
            <a:pPr lvl="1"/>
            <a:r>
              <a:rPr lang="fr-FR" sz="1600" dirty="0" smtClean="0"/>
              <a:t>Description (</a:t>
            </a:r>
            <a:r>
              <a:rPr lang="fr-FR" sz="1600" dirty="0" err="1" smtClean="0"/>
              <a:t>sensor</a:t>
            </a:r>
            <a:r>
              <a:rPr lang="fr-FR" sz="1600" dirty="0" smtClean="0"/>
              <a:t> model, serial </a:t>
            </a:r>
            <a:r>
              <a:rPr lang="fr-FR" sz="1600" dirty="0" err="1" smtClean="0"/>
              <a:t>number</a:t>
            </a:r>
            <a:r>
              <a:rPr lang="fr-FR" sz="1600" dirty="0" smtClean="0"/>
              <a:t>…)</a:t>
            </a:r>
          </a:p>
          <a:p>
            <a:r>
              <a:rPr lang="fr-FR" sz="1800" dirty="0" smtClean="0"/>
              <a:t>Calibration information(</a:t>
            </a:r>
            <a:r>
              <a:rPr lang="fr-FR" sz="1800" dirty="0" err="1" smtClean="0"/>
              <a:t>n_param,n_cal’n</a:t>
            </a:r>
            <a:r>
              <a:rPr lang="fr-FR" sz="1800" dirty="0" smtClean="0"/>
              <a:t>) (1sensor:many </a:t>
            </a:r>
            <a:r>
              <a:rPr lang="fr-FR" sz="1800" dirty="0" err="1" smtClean="0"/>
              <a:t>cal’ns</a:t>
            </a:r>
            <a:r>
              <a:rPr lang="fr-FR" sz="1800" dirty="0" smtClean="0"/>
              <a:t> 1var:many </a:t>
            </a:r>
            <a:r>
              <a:rPr lang="fr-FR" sz="1800" dirty="0" err="1" smtClean="0"/>
              <a:t>cal’ns</a:t>
            </a:r>
            <a:r>
              <a:rPr lang="fr-FR" sz="1800" dirty="0" smtClean="0"/>
              <a:t>) {</a:t>
            </a:r>
            <a:r>
              <a:rPr lang="fr-FR" sz="1800" i="1" dirty="0" err="1" smtClean="0"/>
              <a:t>technicians</a:t>
            </a:r>
            <a:r>
              <a:rPr lang="fr-FR" sz="1800" i="1" dirty="0" smtClean="0"/>
              <a:t>/</a:t>
            </a:r>
            <a:r>
              <a:rPr lang="fr-FR" sz="1800" i="1" dirty="0" err="1" smtClean="0"/>
              <a:t>glider</a:t>
            </a:r>
            <a:r>
              <a:rPr lang="fr-FR" sz="1800" i="1" dirty="0" smtClean="0"/>
              <a:t> team ?</a:t>
            </a:r>
            <a:r>
              <a:rPr lang="fr-FR" sz="1800" dirty="0" smtClean="0"/>
              <a:t>}</a:t>
            </a:r>
          </a:p>
          <a:p>
            <a:pPr lvl="1"/>
            <a:r>
              <a:rPr lang="fr-FR" sz="1400" dirty="0" smtClean="0"/>
              <a:t>Calibration date, calibration </a:t>
            </a:r>
            <a:r>
              <a:rPr lang="fr-FR" sz="1400" dirty="0" err="1" smtClean="0"/>
              <a:t>equation</a:t>
            </a:r>
            <a:r>
              <a:rPr lang="fr-FR" sz="1400" dirty="0" smtClean="0"/>
              <a:t>, calibration </a:t>
            </a:r>
            <a:r>
              <a:rPr lang="fr-FR" sz="1400" dirty="0" err="1" smtClean="0"/>
              <a:t>parameters</a:t>
            </a:r>
            <a:endParaRPr lang="fr-FR" sz="1400" dirty="0" smtClean="0"/>
          </a:p>
          <a:p>
            <a:pPr marL="457200" lvl="1" indent="0">
              <a:buNone/>
            </a:pPr>
            <a:endParaRPr lang="fr-FR" sz="1400" dirty="0"/>
          </a:p>
          <a:p>
            <a:pPr lvl="0">
              <a:buClr>
                <a:srgbClr val="0099CC"/>
              </a:buClr>
            </a:pPr>
            <a:r>
              <a:rPr lang="fr-FR" sz="1800" b="1" dirty="0" smtClean="0">
                <a:solidFill>
                  <a:srgbClr val="000000"/>
                </a:solidFill>
              </a:rPr>
              <a:t>Translation table JSON – </a:t>
            </a:r>
            <a:r>
              <a:rPr lang="fr-FR" sz="1800" b="1" dirty="0" err="1" smtClean="0">
                <a:solidFill>
                  <a:srgbClr val="000000"/>
                </a:solidFill>
              </a:rPr>
              <a:t>informs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writer</a:t>
            </a:r>
            <a:endParaRPr lang="fr-FR" sz="1800" b="1" dirty="0" smtClean="0">
              <a:solidFill>
                <a:srgbClr val="000000"/>
              </a:solidFill>
            </a:endParaRPr>
          </a:p>
          <a:p>
            <a:pPr>
              <a:buClr>
                <a:srgbClr val="0099CC"/>
              </a:buClr>
            </a:pPr>
            <a:r>
              <a:rPr lang="fr-FR" sz="1800" dirty="0" smtClean="0">
                <a:solidFill>
                  <a:srgbClr val="000000"/>
                </a:solidFill>
              </a:rPr>
              <a:t>EGO-</a:t>
            </a:r>
            <a:r>
              <a:rPr lang="fr-FR" sz="1800" dirty="0" err="1" smtClean="0">
                <a:solidFill>
                  <a:srgbClr val="000000"/>
                </a:solidFill>
              </a:rPr>
              <a:t>NetCDF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fields</a:t>
            </a:r>
            <a:r>
              <a:rPr lang="fr-FR" sz="1800" dirty="0" smtClean="0">
                <a:solidFill>
                  <a:srgbClr val="000000"/>
                </a:solidFill>
              </a:rPr>
              <a:t> (</a:t>
            </a:r>
            <a:r>
              <a:rPr lang="fr-FR" sz="1800" dirty="0" err="1" smtClean="0">
                <a:solidFill>
                  <a:srgbClr val="000000"/>
                </a:solidFill>
              </a:rPr>
              <a:t>optional</a:t>
            </a:r>
            <a:r>
              <a:rPr lang="fr-FR" sz="1800" dirty="0" smtClean="0">
                <a:solidFill>
                  <a:srgbClr val="000000"/>
                </a:solidFill>
              </a:rPr>
              <a:t>/</a:t>
            </a:r>
            <a:r>
              <a:rPr lang="fr-FR" sz="1800" dirty="0" err="1" smtClean="0">
                <a:solidFill>
                  <a:srgbClr val="000000"/>
                </a:solidFill>
              </a:rPr>
              <a:t>mandatory</a:t>
            </a:r>
            <a:r>
              <a:rPr lang="fr-FR" sz="1800" dirty="0" smtClean="0">
                <a:solidFill>
                  <a:srgbClr val="000000"/>
                </a:solidFill>
              </a:rPr>
              <a:t>) </a:t>
            </a:r>
            <a:r>
              <a:rPr lang="fr-FR" sz="1800" dirty="0"/>
              <a:t>{</a:t>
            </a:r>
            <a:r>
              <a:rPr lang="fr-FR" sz="1800" i="1" dirty="0" err="1"/>
              <a:t>at</a:t>
            </a:r>
            <a:r>
              <a:rPr lang="fr-FR" sz="1800" i="1" dirty="0"/>
              <a:t> DAC </a:t>
            </a:r>
            <a:r>
              <a:rPr lang="fr-FR" sz="1800" i="1" dirty="0" err="1"/>
              <a:t>level</a:t>
            </a:r>
            <a:r>
              <a:rPr lang="fr-FR" sz="1800" dirty="0"/>
              <a:t>}</a:t>
            </a:r>
          </a:p>
          <a:p>
            <a:pPr>
              <a:buClr>
                <a:srgbClr val="0099CC"/>
              </a:buClr>
            </a:pPr>
            <a:r>
              <a:rPr lang="fr-FR" sz="1800" dirty="0" err="1" smtClean="0">
                <a:solidFill>
                  <a:srgbClr val="000000"/>
                </a:solidFill>
              </a:rPr>
              <a:t>Sensor</a:t>
            </a:r>
            <a:r>
              <a:rPr lang="fr-FR" sz="1800" dirty="0" smtClean="0">
                <a:solidFill>
                  <a:srgbClr val="000000"/>
                </a:solidFill>
              </a:rPr>
              <a:t> model </a:t>
            </a:r>
            <a:r>
              <a:rPr lang="fr-FR" sz="1800" dirty="0" err="1" smtClean="0">
                <a:solidFill>
                  <a:srgbClr val="000000"/>
                </a:solidFill>
              </a:rPr>
              <a:t>common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attributes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/>
              <a:t>{</a:t>
            </a:r>
            <a:r>
              <a:rPr lang="fr-FR" sz="1800" i="1" dirty="0" smtClean="0"/>
              <a:t>manufacturer </a:t>
            </a:r>
            <a:r>
              <a:rPr lang="fr-FR" sz="1800" i="1" dirty="0" err="1" smtClean="0"/>
              <a:t>provides</a:t>
            </a:r>
            <a:r>
              <a:rPr lang="fr-FR" sz="1800" dirty="0" smtClean="0"/>
              <a:t>}</a:t>
            </a:r>
            <a:endParaRPr lang="fr-FR" sz="1800" dirty="0"/>
          </a:p>
          <a:p>
            <a:pPr lvl="0">
              <a:buClr>
                <a:srgbClr val="0099CC"/>
              </a:buClr>
            </a:pPr>
            <a:endParaRPr lang="fr-FR" sz="1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0101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Collaborative </a:t>
            </a:r>
            <a:r>
              <a:rPr lang="fr-FR" sz="3200" dirty="0" err="1" smtClean="0"/>
              <a:t>development</a:t>
            </a:r>
            <a:r>
              <a:rPr lang="fr-FR" sz="3200" dirty="0" smtClean="0"/>
              <a:t> </a:t>
            </a:r>
            <a:r>
              <a:rPr lang="fr-FR" sz="3200" dirty="0" err="1" smtClean="0"/>
              <a:t>proposal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Subversion </a:t>
            </a:r>
            <a:r>
              <a:rPr lang="fr-FR" dirty="0" err="1" smtClean="0"/>
              <a:t>repository</a:t>
            </a:r>
            <a:endParaRPr lang="fr-FR" dirty="0" smtClean="0"/>
          </a:p>
          <a:p>
            <a:r>
              <a:rPr lang="fr-FR" dirty="0" smtClean="0"/>
              <a:t>The EGO-</a:t>
            </a:r>
            <a:r>
              <a:rPr lang="fr-FR" dirty="0" err="1" smtClean="0"/>
              <a:t>gliders</a:t>
            </a:r>
            <a:r>
              <a:rPr lang="fr-FR" dirty="0" smtClean="0"/>
              <a:t> data </a:t>
            </a:r>
            <a:r>
              <a:rPr lang="fr-FR" dirty="0" err="1" smtClean="0"/>
              <a:t>processing</a:t>
            </a:r>
            <a:r>
              <a:rPr lang="fr-FR" dirty="0" smtClean="0"/>
              <a:t> softwares and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in a </a:t>
            </a:r>
            <a:r>
              <a:rPr lang="fr-FR" dirty="0" err="1" smtClean="0"/>
              <a:t>repository</a:t>
            </a:r>
            <a:endParaRPr lang="fr-FR" dirty="0" smtClean="0"/>
          </a:p>
          <a:p>
            <a:endParaRPr lang="fr-FR" dirty="0"/>
          </a:p>
          <a:p>
            <a:r>
              <a:rPr lang="en-US" dirty="0" err="1"/>
              <a:t>svn</a:t>
            </a:r>
            <a:r>
              <a:rPr lang="en-US" dirty="0"/>
              <a:t> checkout --username </a:t>
            </a:r>
            <a:r>
              <a:rPr lang="en-US" dirty="0" smtClean="0"/>
              <a:t>*** https</a:t>
            </a:r>
            <a:r>
              <a:rPr lang="en-US" dirty="0"/>
              <a:t>://</a:t>
            </a:r>
            <a:r>
              <a:rPr lang="en-US" dirty="0" smtClean="0"/>
              <a:t>forge.ifremer.fr/svn/oo-ego-gliders/trunk</a:t>
            </a:r>
          </a:p>
          <a:p>
            <a:endParaRPr lang="en-US" dirty="0"/>
          </a:p>
          <a:p>
            <a:r>
              <a:rPr lang="en-US" dirty="0" err="1"/>
              <a:t>svn</a:t>
            </a:r>
            <a:r>
              <a:rPr lang="en-US" dirty="0"/>
              <a:t> list --username </a:t>
            </a:r>
            <a:r>
              <a:rPr lang="en-US" dirty="0" smtClean="0"/>
              <a:t>***</a:t>
            </a:r>
            <a:r>
              <a:rPr lang="en-US" dirty="0" smtClean="0"/>
              <a:t> </a:t>
            </a:r>
            <a:r>
              <a:rPr lang="en-US" dirty="0"/>
              <a:t>https://forge.ifremer.fr/svn/oo-ego-gliders/trunk</a:t>
            </a:r>
          </a:p>
          <a:p>
            <a:endParaRPr lang="en-US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49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Collaborative </a:t>
            </a:r>
            <a:r>
              <a:rPr lang="fr-FR" sz="3200" dirty="0" err="1" smtClean="0"/>
              <a:t>development</a:t>
            </a:r>
            <a:r>
              <a:rPr lang="fr-FR" sz="3200" dirty="0" smtClean="0"/>
              <a:t> </a:t>
            </a:r>
            <a:r>
              <a:rPr lang="fr-FR" sz="3200" dirty="0" err="1" smtClean="0"/>
              <a:t>proposal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Mantis</a:t>
            </a:r>
            <a:r>
              <a:rPr lang="fr-FR" dirty="0" smtClean="0"/>
              <a:t> for action mangement</a:t>
            </a:r>
          </a:p>
          <a:p>
            <a:r>
              <a:rPr lang="fr-FR" dirty="0" err="1" smtClean="0"/>
              <a:t>Mantis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orginally</a:t>
            </a:r>
            <a:r>
              <a:rPr lang="fr-FR" dirty="0" smtClean="0"/>
              <a:t> a </a:t>
            </a:r>
            <a:r>
              <a:rPr lang="fr-FR" dirty="0" err="1" smtClean="0"/>
              <a:t>bugtracker</a:t>
            </a:r>
            <a:r>
              <a:rPr lang="fr-FR" dirty="0" smtClean="0"/>
              <a:t>. I propose to use </a:t>
            </a:r>
            <a:r>
              <a:rPr lang="fr-FR" dirty="0" err="1" smtClean="0"/>
              <a:t>it</a:t>
            </a:r>
            <a:r>
              <a:rPr lang="fr-FR" dirty="0" smtClean="0"/>
              <a:t> to manage </a:t>
            </a:r>
            <a:r>
              <a:rPr lang="fr-FR" dirty="0" err="1" smtClean="0"/>
              <a:t>our</a:t>
            </a:r>
            <a:r>
              <a:rPr lang="fr-FR" dirty="0" smtClean="0"/>
              <a:t> data management actions</a:t>
            </a:r>
          </a:p>
          <a:p>
            <a:endParaRPr lang="fr-FR" dirty="0"/>
          </a:p>
          <a:p>
            <a:r>
              <a:rPr lang="en-US" dirty="0"/>
              <a:t>https://</a:t>
            </a:r>
            <a:r>
              <a:rPr lang="en-US" dirty="0" smtClean="0"/>
              <a:t>forge.ifremer.fr/mantis/</a:t>
            </a:r>
            <a:br>
              <a:rPr lang="en-US" dirty="0" smtClean="0"/>
            </a:br>
            <a:r>
              <a:rPr lang="en-US" dirty="0" smtClean="0"/>
              <a:t>On the top right, </a:t>
            </a:r>
            <a:endParaRPr lang="en-US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58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Collaborative </a:t>
            </a:r>
            <a:r>
              <a:rPr lang="fr-FR" sz="3200" dirty="0" err="1" smtClean="0"/>
              <a:t>development</a:t>
            </a:r>
            <a:r>
              <a:rPr lang="fr-FR" sz="3200" dirty="0" smtClean="0"/>
              <a:t> </a:t>
            </a:r>
            <a:r>
              <a:rPr lang="fr-FR" sz="3200" dirty="0" err="1" smtClean="0"/>
              <a:t>proposal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Mantis</a:t>
            </a:r>
            <a:r>
              <a:rPr lang="fr-FR" dirty="0" smtClean="0"/>
              <a:t> for action mangement</a:t>
            </a:r>
          </a:p>
          <a:p>
            <a:r>
              <a:rPr lang="fr-FR" dirty="0" err="1" smtClean="0"/>
              <a:t>Mantis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orginally</a:t>
            </a:r>
            <a:r>
              <a:rPr lang="fr-FR" dirty="0" smtClean="0"/>
              <a:t> a </a:t>
            </a:r>
            <a:r>
              <a:rPr lang="fr-FR" dirty="0" err="1" smtClean="0"/>
              <a:t>bugtracker</a:t>
            </a:r>
            <a:r>
              <a:rPr lang="fr-FR" dirty="0" smtClean="0"/>
              <a:t>. I propose to use </a:t>
            </a:r>
            <a:r>
              <a:rPr lang="fr-FR" dirty="0" err="1" smtClean="0"/>
              <a:t>it</a:t>
            </a:r>
            <a:r>
              <a:rPr lang="fr-FR" dirty="0" smtClean="0"/>
              <a:t> to manage </a:t>
            </a:r>
            <a:r>
              <a:rPr lang="fr-FR" dirty="0" err="1" smtClean="0"/>
              <a:t>our</a:t>
            </a:r>
            <a:r>
              <a:rPr lang="fr-FR" dirty="0" smtClean="0"/>
              <a:t> data management actions</a:t>
            </a:r>
          </a:p>
          <a:p>
            <a:endParaRPr lang="fr-FR" dirty="0"/>
          </a:p>
          <a:p>
            <a:r>
              <a:rPr lang="en-US" dirty="0"/>
              <a:t>https://</a:t>
            </a:r>
            <a:r>
              <a:rPr lang="en-US" dirty="0" smtClean="0"/>
              <a:t>forge.ifremer.fr/mantis/</a:t>
            </a:r>
            <a:br>
              <a:rPr lang="en-US" dirty="0" smtClean="0"/>
            </a:br>
            <a:r>
              <a:rPr lang="en-US" dirty="0" smtClean="0"/>
              <a:t>On the top right, select “ego-gliders”</a:t>
            </a:r>
          </a:p>
          <a:p>
            <a:endParaRPr lang="en-US" dirty="0"/>
          </a:p>
          <a:p>
            <a:r>
              <a:rPr lang="en-US" dirty="0" smtClean="0"/>
              <a:t>Simple workflow</a:t>
            </a:r>
          </a:p>
          <a:p>
            <a:pPr lvl="1"/>
            <a:r>
              <a:rPr lang="fr-FR" dirty="0" err="1" smtClean="0"/>
              <a:t>Submitted</a:t>
            </a:r>
            <a:r>
              <a:rPr lang="fr-FR" dirty="0"/>
              <a:t>            </a:t>
            </a:r>
            <a:r>
              <a:rPr lang="fr-FR" dirty="0" smtClean="0"/>
              <a:t>pale </a:t>
            </a:r>
            <a:r>
              <a:rPr lang="fr-FR" dirty="0" err="1" smtClean="0"/>
              <a:t>yellow</a:t>
            </a:r>
            <a:endParaRPr lang="fr-FR" dirty="0"/>
          </a:p>
          <a:p>
            <a:pPr lvl="1"/>
            <a:r>
              <a:rPr lang="fr-FR" dirty="0" err="1" smtClean="0"/>
              <a:t>Accepted</a:t>
            </a:r>
            <a:r>
              <a:rPr lang="fr-FR" dirty="0"/>
              <a:t>             orange</a:t>
            </a:r>
          </a:p>
          <a:p>
            <a:pPr lvl="1"/>
            <a:r>
              <a:rPr lang="fr-FR" dirty="0" err="1" smtClean="0"/>
              <a:t>Delivered</a:t>
            </a:r>
            <a:r>
              <a:rPr lang="fr-FR" dirty="0"/>
              <a:t>             </a:t>
            </a:r>
            <a:r>
              <a:rPr lang="fr-FR" dirty="0" smtClean="0"/>
              <a:t>green</a:t>
            </a:r>
            <a:endParaRPr lang="fr-FR" dirty="0"/>
          </a:p>
          <a:p>
            <a:pPr lvl="1"/>
            <a:r>
              <a:rPr lang="fr-FR" dirty="0" err="1" smtClean="0"/>
              <a:t>Closed</a:t>
            </a:r>
            <a:r>
              <a:rPr lang="fr-FR" dirty="0"/>
              <a:t>                 </a:t>
            </a:r>
            <a:r>
              <a:rPr lang="fr-FR" dirty="0" err="1" smtClean="0"/>
              <a:t>grey</a:t>
            </a:r>
            <a:endParaRPr lang="fr-FR" dirty="0"/>
          </a:p>
          <a:p>
            <a:pPr lvl="1"/>
            <a:r>
              <a:rPr lang="fr-FR" dirty="0" err="1" smtClean="0"/>
              <a:t>Pending</a:t>
            </a:r>
            <a:r>
              <a:rPr lang="fr-FR" dirty="0" smtClean="0"/>
              <a:t>     </a:t>
            </a:r>
            <a:r>
              <a:rPr lang="fr-FR" dirty="0"/>
              <a:t>          </a:t>
            </a:r>
            <a:r>
              <a:rPr lang="fr-FR" dirty="0" err="1"/>
              <a:t>camel</a:t>
            </a:r>
            <a:r>
              <a:rPr lang="fr-FR" dirty="0"/>
              <a:t> (à la mode cette année)</a:t>
            </a:r>
          </a:p>
          <a:p>
            <a:pPr lvl="1"/>
            <a:endParaRPr lang="en-US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155" descr="Mantis Bug Tracker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31" y="3900567"/>
            <a:ext cx="4214401" cy="17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3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Collaborative </a:t>
            </a:r>
            <a:r>
              <a:rPr lang="fr-FR" sz="3200" dirty="0" err="1" smtClean="0"/>
              <a:t>development</a:t>
            </a:r>
            <a:r>
              <a:rPr lang="fr-FR" sz="3200" dirty="0" smtClean="0"/>
              <a:t> </a:t>
            </a:r>
            <a:r>
              <a:rPr lang="fr-FR" sz="3200" dirty="0" err="1" smtClean="0"/>
              <a:t>proposal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Testlink</a:t>
            </a:r>
            <a:r>
              <a:rPr lang="fr-FR" dirty="0" smtClean="0"/>
              <a:t> for validation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series</a:t>
            </a:r>
            <a:r>
              <a:rPr lang="fr-FR" dirty="0" smtClean="0"/>
              <a:t> of tests are </a:t>
            </a:r>
            <a:r>
              <a:rPr lang="fr-FR" dirty="0" err="1" smtClean="0"/>
              <a:t>specified</a:t>
            </a:r>
            <a:r>
              <a:rPr lang="fr-FR" dirty="0" smtClean="0"/>
              <a:t> in </a:t>
            </a:r>
            <a:r>
              <a:rPr lang="fr-FR" dirty="0" err="1" smtClean="0"/>
              <a:t>testlink</a:t>
            </a:r>
            <a:endParaRPr lang="fr-FR" dirty="0" smtClean="0"/>
          </a:p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new version of the EGO code, a test report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on </a:t>
            </a:r>
            <a:r>
              <a:rPr lang="fr-FR" dirty="0" err="1" smtClean="0"/>
              <a:t>Testlink</a:t>
            </a:r>
            <a:endParaRPr lang="fr-FR" dirty="0" smtClean="0"/>
          </a:p>
          <a:p>
            <a:endParaRPr lang="fr-FR" dirty="0"/>
          </a:p>
          <a:p>
            <a:endParaRPr lang="en-US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Test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92" y="3760141"/>
            <a:ext cx="26955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1: Complete and validate the glider’s data management user’s manual</a:t>
            </a:r>
          </a:p>
          <a:p>
            <a:endParaRPr lang="en-US" dirty="0"/>
          </a:p>
          <a:p>
            <a:r>
              <a:rPr lang="en-US" dirty="0" smtClean="0"/>
              <a:t>Assigned </a:t>
            </a:r>
            <a:r>
              <a:rPr lang="en-US" dirty="0"/>
              <a:t>to : Thierry 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2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Glider</a:t>
            </a:r>
            <a:endParaRPr lang="fr-FR" dirty="0" smtClean="0"/>
          </a:p>
          <a:p>
            <a:pPr lvl="1"/>
            <a:r>
              <a:rPr lang="fr-FR" dirty="0" err="1" smtClean="0"/>
              <a:t>Deployment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Deployment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Sensor</a:t>
            </a:r>
            <a:r>
              <a:rPr lang="fr-FR" dirty="0" smtClean="0"/>
              <a:t> 1</a:t>
            </a:r>
          </a:p>
          <a:p>
            <a:pPr lvl="2"/>
            <a:r>
              <a:rPr lang="fr-FR" dirty="0" err="1" smtClean="0"/>
              <a:t>Sensor</a:t>
            </a:r>
            <a:r>
              <a:rPr lang="fr-FR" dirty="0" smtClean="0"/>
              <a:t> 2</a:t>
            </a:r>
          </a:p>
          <a:p>
            <a:pPr lvl="3"/>
            <a:r>
              <a:rPr lang="fr-FR" dirty="0" err="1" smtClean="0"/>
              <a:t>Parameter</a:t>
            </a:r>
            <a:r>
              <a:rPr lang="fr-FR" dirty="0" smtClean="0"/>
              <a:t> 1</a:t>
            </a:r>
          </a:p>
          <a:p>
            <a:pPr lvl="3"/>
            <a:r>
              <a:rPr lang="fr-FR" dirty="0" err="1" smtClean="0"/>
              <a:t>Parameter</a:t>
            </a:r>
            <a:r>
              <a:rPr lang="fr-FR" dirty="0" smtClean="0"/>
              <a:t> 2</a:t>
            </a:r>
          </a:p>
          <a:p>
            <a:pPr lvl="4"/>
            <a:r>
              <a:rPr lang="fr-FR" dirty="0" smtClean="0"/>
              <a:t>Calibration 1</a:t>
            </a:r>
          </a:p>
          <a:p>
            <a:pPr lvl="4"/>
            <a:r>
              <a:rPr lang="fr-FR" dirty="0" smtClean="0"/>
              <a:t>Calibration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61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 : Setup a Glider </a:t>
            </a:r>
            <a:r>
              <a:rPr lang="en-US" dirty="0" err="1"/>
              <a:t>matlab</a:t>
            </a:r>
            <a:r>
              <a:rPr lang="en-US" dirty="0"/>
              <a:t> data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Work at DAC level</a:t>
            </a:r>
            <a:endParaRPr lang="fr-FR" dirty="0"/>
          </a:p>
          <a:p>
            <a:r>
              <a:rPr lang="en-US" dirty="0"/>
              <a:t>For a deployment, from raw Iridium data to the Glider </a:t>
            </a:r>
            <a:r>
              <a:rPr lang="en-US" dirty="0" err="1"/>
              <a:t>NetCDF</a:t>
            </a:r>
            <a:r>
              <a:rPr lang="en-US" dirty="0"/>
              <a:t> file containing:</a:t>
            </a:r>
            <a:endParaRPr lang="fr-FR" dirty="0"/>
          </a:p>
          <a:p>
            <a:pPr lvl="1"/>
            <a:r>
              <a:rPr lang="en-US" dirty="0"/>
              <a:t>Metadata</a:t>
            </a:r>
            <a:endParaRPr lang="fr-FR" dirty="0"/>
          </a:p>
          <a:p>
            <a:pPr lvl="1"/>
            <a:r>
              <a:rPr lang="en-US" dirty="0"/>
              <a:t>Data (times-series with profile information)</a:t>
            </a:r>
            <a:endParaRPr lang="fr-FR" dirty="0"/>
          </a:p>
          <a:p>
            <a:pPr lvl="1"/>
            <a:r>
              <a:rPr lang="en-US" dirty="0"/>
              <a:t>Technical data</a:t>
            </a:r>
            <a:endParaRPr lang="fr-FR" dirty="0"/>
          </a:p>
          <a:p>
            <a:pPr lvl="1"/>
            <a:r>
              <a:rPr lang="en-US" dirty="0"/>
              <a:t>Type of gliders : Slocum, </a:t>
            </a:r>
            <a:r>
              <a:rPr lang="en-US" dirty="0" err="1"/>
              <a:t>seaglider</a:t>
            </a:r>
            <a:r>
              <a:rPr lang="en-US" dirty="0"/>
              <a:t>, other ?</a:t>
            </a:r>
            <a:endParaRPr lang="fr-FR" dirty="0"/>
          </a:p>
          <a:p>
            <a:r>
              <a:rPr lang="en-US" dirty="0"/>
              <a:t>Assigned to : Justin (?), </a:t>
            </a:r>
            <a:r>
              <a:rPr lang="en-US" dirty="0" err="1"/>
              <a:t>Tomeu</a:t>
            </a:r>
            <a:r>
              <a:rPr lang="en-US" dirty="0"/>
              <a:t> (?),  Jean-Philippe (?), </a:t>
            </a:r>
            <a:endParaRPr lang="fr-FR" dirty="0"/>
          </a:p>
          <a:p>
            <a:pPr lvl="1"/>
            <a:r>
              <a:rPr lang="en-US" dirty="0"/>
              <a:t>Subtask 2.1: read Slocum data </a:t>
            </a:r>
            <a:r>
              <a:rPr lang="en-US" dirty="0" smtClean="0"/>
              <a:t>(Daniele)</a:t>
            </a:r>
            <a:endParaRPr lang="fr-FR" dirty="0"/>
          </a:p>
          <a:p>
            <a:pPr lvl="1"/>
            <a:r>
              <a:rPr lang="en-US" dirty="0"/>
              <a:t>Subtask 2.2: read </a:t>
            </a:r>
            <a:r>
              <a:rPr lang="en-US" dirty="0" err="1"/>
              <a:t>Seaglider</a:t>
            </a:r>
            <a:r>
              <a:rPr lang="en-US" dirty="0"/>
              <a:t> data </a:t>
            </a:r>
            <a:r>
              <a:rPr lang="en-US" dirty="0" smtClean="0"/>
              <a:t>(BODC team)</a:t>
            </a:r>
            <a:endParaRPr lang="fr-FR" dirty="0"/>
          </a:p>
          <a:p>
            <a:pPr lvl="1"/>
            <a:r>
              <a:rPr lang="en-US" dirty="0"/>
              <a:t>Subtask 2.3: generate the glider </a:t>
            </a:r>
            <a:r>
              <a:rPr lang="en-US" dirty="0" err="1"/>
              <a:t>NetCDF</a:t>
            </a:r>
            <a:r>
              <a:rPr lang="en-US" dirty="0"/>
              <a:t> file </a:t>
            </a:r>
            <a:r>
              <a:rPr lang="en-US" dirty="0" smtClean="0"/>
              <a:t>(Thierry, </a:t>
            </a:r>
            <a:r>
              <a:rPr lang="en-US" dirty="0" err="1" smtClean="0"/>
              <a:t>Lise</a:t>
            </a:r>
            <a:r>
              <a:rPr lang="en-US" dirty="0" smtClean="0"/>
              <a:t>)</a:t>
            </a:r>
            <a:endParaRPr lang="fr-FR" dirty="0"/>
          </a:p>
          <a:p>
            <a:pPr lvl="1"/>
            <a:r>
              <a:rPr lang="en-US" dirty="0"/>
              <a:t>Subtask 2.4: manage </a:t>
            </a:r>
            <a:r>
              <a:rPr lang="en-US" dirty="0" smtClean="0"/>
              <a:t>metadata (</a:t>
            </a:r>
            <a:r>
              <a:rPr lang="en-US" dirty="0" err="1" smtClean="0"/>
              <a:t>Tomeu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Fixed metadata, transmitted metadata (navigation commands)</a:t>
            </a:r>
            <a:endParaRPr lang="fr-FR" dirty="0"/>
          </a:p>
          <a:p>
            <a:pPr lvl="1"/>
            <a:r>
              <a:rPr lang="en-US" dirty="0"/>
              <a:t>Subtask 2.5: manage technical data </a:t>
            </a:r>
            <a:r>
              <a:rPr lang="en-US" dirty="0" smtClean="0"/>
              <a:t>(Mark, Daniele, Justin)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7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3: Setup real-time QC and apply it on the glider </a:t>
            </a:r>
            <a:r>
              <a:rPr lang="en-US" dirty="0" err="1"/>
              <a:t>NetCDF</a:t>
            </a:r>
            <a:r>
              <a:rPr lang="en-US" dirty="0"/>
              <a:t> glider </a:t>
            </a:r>
            <a:r>
              <a:rPr lang="en-US" dirty="0" smtClean="0"/>
              <a:t>file</a:t>
            </a:r>
          </a:p>
          <a:p>
            <a:endParaRPr lang="fr-FR" dirty="0"/>
          </a:p>
          <a:p>
            <a:r>
              <a:rPr lang="en-US" dirty="0"/>
              <a:t>Assigned to: </a:t>
            </a:r>
            <a:r>
              <a:rPr lang="en-US" dirty="0" err="1" smtClean="0"/>
              <a:t>Tomeu</a:t>
            </a:r>
            <a:r>
              <a:rPr lang="en-US" dirty="0" smtClean="0"/>
              <a:t>, Justin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4 : manage the </a:t>
            </a:r>
            <a:r>
              <a:rPr lang="en-US" dirty="0" smtClean="0"/>
              <a:t>non-pumped (and pumped) </a:t>
            </a:r>
            <a:r>
              <a:rPr lang="en-US" dirty="0"/>
              <a:t>CTD errors or other sampling </a:t>
            </a:r>
            <a:r>
              <a:rPr lang="en-US" dirty="0" smtClean="0"/>
              <a:t>issues</a:t>
            </a:r>
            <a:br>
              <a:rPr lang="en-US" dirty="0" smtClean="0"/>
            </a:br>
            <a:r>
              <a:rPr lang="fr-FR" dirty="0" err="1" smtClean="0"/>
              <a:t>Daniele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8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6: </a:t>
            </a:r>
            <a:r>
              <a:rPr lang="en-US" dirty="0" smtClean="0"/>
              <a:t>oxygen data management</a:t>
            </a:r>
          </a:p>
          <a:p>
            <a:endParaRPr lang="en-US" dirty="0"/>
          </a:p>
          <a:p>
            <a:r>
              <a:rPr lang="en-US" dirty="0" smtClean="0"/>
              <a:t>Convert </a:t>
            </a:r>
            <a:r>
              <a:rPr lang="en-US" dirty="0"/>
              <a:t>oxygen observations (MOLAR_DOXY) to micromole/kg (DOXY) as done on Argo </a:t>
            </a:r>
            <a:r>
              <a:rPr lang="en-US" dirty="0" smtClean="0"/>
              <a:t>floats</a:t>
            </a:r>
          </a:p>
          <a:p>
            <a:endParaRPr lang="en-US" dirty="0"/>
          </a:p>
          <a:p>
            <a:r>
              <a:rPr lang="en-US" dirty="0" smtClean="0"/>
              <a:t>Justin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7: organize a collaborative </a:t>
            </a:r>
            <a:r>
              <a:rPr lang="en-US" dirty="0" smtClean="0"/>
              <a:t>development</a:t>
            </a:r>
          </a:p>
          <a:p>
            <a:endParaRPr lang="fr-FR" dirty="0"/>
          </a:p>
          <a:p>
            <a:r>
              <a:rPr lang="en-US" dirty="0"/>
              <a:t>Investigate the use of a forge such as </a:t>
            </a:r>
            <a:r>
              <a:rPr lang="en-US" dirty="0" err="1"/>
              <a:t>Ifremer</a:t>
            </a:r>
            <a:r>
              <a:rPr lang="en-US" dirty="0"/>
              <a:t> “Fusion forge”, subversion to distribute the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err="1"/>
              <a:t>softwares</a:t>
            </a:r>
            <a:r>
              <a:rPr lang="en-US" dirty="0"/>
              <a:t>, mantis to manage actions</a:t>
            </a:r>
            <a:endParaRPr lang="fr-FR" dirty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forge.ifremer.fr</a:t>
            </a:r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r>
              <a:rPr lang="en-US" u="sng" dirty="0" smtClean="0"/>
              <a:t>Thierry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3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8 : </a:t>
            </a:r>
            <a:r>
              <a:rPr lang="en-US" dirty="0" smtClean="0"/>
              <a:t>how to manage sea </a:t>
            </a:r>
            <a:r>
              <a:rPr lang="en-US" dirty="0"/>
              <a:t>water current from the glider </a:t>
            </a:r>
            <a:r>
              <a:rPr lang="en-US" dirty="0" smtClean="0"/>
              <a:t>trajectory</a:t>
            </a:r>
          </a:p>
          <a:p>
            <a:r>
              <a:rPr lang="en-US" dirty="0" smtClean="0"/>
              <a:t>When reported by the float : real-time current</a:t>
            </a:r>
          </a:p>
          <a:p>
            <a:r>
              <a:rPr lang="en-US" dirty="0" smtClean="0"/>
              <a:t>When reported from a PI : delayed mode-current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7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sz="3600" b="1" dirty="0" smtClean="0"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rPr>
              <a:t>Workshop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9 : </a:t>
            </a:r>
            <a:r>
              <a:rPr lang="en-US" dirty="0" smtClean="0"/>
              <a:t>specify a policy for data distribution on GTS</a:t>
            </a:r>
          </a:p>
          <a:p>
            <a:r>
              <a:rPr lang="en-US" dirty="0" smtClean="0"/>
              <a:t>Mark, Justin, Thierry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0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rre verticale">
  <a:themeElements>
    <a:clrScheme name="1_Barre vertical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1_Barre vertic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arr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rr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7265</TotalTime>
  <Words>759</Words>
  <Application>Microsoft Office PowerPoint</Application>
  <PresentationFormat>Affichage à l'écran (4:3)</PresentationFormat>
  <Paragraphs>172</Paragraphs>
  <Slides>20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1_Barre verticale</vt:lpstr>
      <vt:lpstr>Groom gliders data management</vt:lpstr>
      <vt:lpstr>Workshop objectives</vt:lpstr>
      <vt:lpstr>Workshop objectives</vt:lpstr>
      <vt:lpstr>Workshop objectives</vt:lpstr>
      <vt:lpstr>Workshop objectives</vt:lpstr>
      <vt:lpstr>Workshop objectives</vt:lpstr>
      <vt:lpstr>Workshop objectives</vt:lpstr>
      <vt:lpstr>Workshop objectives</vt:lpstr>
      <vt:lpstr>Workshop objectives</vt:lpstr>
      <vt:lpstr>Workshop objectives</vt:lpstr>
      <vt:lpstr>Présentation PowerPoint</vt:lpstr>
      <vt:lpstr>Slocum SBD data processing, a fisrt step</vt:lpstr>
      <vt:lpstr>Slocum binaries real-time data processing, a first step</vt:lpstr>
      <vt:lpstr>Slocum SBD data processing, a first step</vt:lpstr>
      <vt:lpstr>JSON metadata</vt:lpstr>
      <vt:lpstr>Collaborative development proposal</vt:lpstr>
      <vt:lpstr>Collaborative development proposal</vt:lpstr>
      <vt:lpstr>Collaborative development proposal</vt:lpstr>
      <vt:lpstr>Collaborative development proposal</vt:lpstr>
      <vt:lpstr>Présentation PowerPoint</vt:lpstr>
    </vt:vector>
  </TitlesOfParts>
  <Company>MERCATOR OCEAN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“My-Ocean” project</dc:title>
  <dc:creator>Pierre BAHUREL</dc:creator>
  <cp:lastModifiedBy>Thierry CARVAL, Ifremer Brest PDG-IMN-IDM-ISI, 0</cp:lastModifiedBy>
  <cp:revision>670</cp:revision>
  <dcterms:created xsi:type="dcterms:W3CDTF">2007-03-25T09:57:26Z</dcterms:created>
  <dcterms:modified xsi:type="dcterms:W3CDTF">2013-01-09T13:39:28Z</dcterms:modified>
</cp:coreProperties>
</file>